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87" r:id="rId3"/>
    <p:sldId id="301" r:id="rId4"/>
    <p:sldId id="284" r:id="rId5"/>
    <p:sldId id="293" r:id="rId6"/>
    <p:sldId id="294" r:id="rId7"/>
    <p:sldId id="296" r:id="rId8"/>
    <p:sldId id="285" r:id="rId9"/>
    <p:sldId id="295" r:id="rId10"/>
    <p:sldId id="299" r:id="rId11"/>
    <p:sldId id="297" r:id="rId12"/>
    <p:sldId id="300" r:id="rId13"/>
    <p:sldId id="302" r:id="rId14"/>
    <p:sldId id="27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BDBFB9"/>
    <a:srgbClr val="8FD1B5"/>
    <a:srgbClr val="99BACC"/>
    <a:srgbClr val="F8FAF4"/>
    <a:srgbClr val="F4F7F3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60" autoAdjust="0"/>
  </p:normalViewPr>
  <p:slideViewPr>
    <p:cSldViewPr>
      <p:cViewPr varScale="1">
        <p:scale>
          <a:sx n="70" d="100"/>
          <a:sy n="70" d="100"/>
        </p:scale>
        <p:origin x="-13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1E2162-DB7B-486E-A737-653931D82677}" type="doc">
      <dgm:prSet loTypeId="urn:microsoft.com/office/officeart/2005/8/layout/vProcess5" loCatId="process" qsTypeId="urn:microsoft.com/office/officeart/2005/8/quickstyle/simple4" qsCatId="simple" csTypeId="urn:microsoft.com/office/officeart/2005/8/colors/colorful5" csCatId="colorful" phldr="1"/>
      <dgm:spPr/>
    </dgm:pt>
    <dgm:pt modelId="{43A6A938-CAEA-4EA1-A582-ABFCFCE1F52C}">
      <dgm:prSet phldrT="[Текст]"/>
      <dgm:spPr/>
      <dgm:t>
        <a:bodyPr/>
        <a:lstStyle/>
        <a:p>
          <a:r>
            <a:rPr lang="ru-RU" b="1" dirty="0" smtClean="0">
              <a:solidFill>
                <a:srgbClr val="000000"/>
              </a:solidFill>
            </a:rPr>
            <a:t>Главное событие</a:t>
          </a:r>
        </a:p>
        <a:p>
          <a:r>
            <a:rPr lang="ru-RU" b="1" dirty="0" smtClean="0">
              <a:solidFill>
                <a:srgbClr val="000000"/>
              </a:solidFill>
            </a:rPr>
            <a:t>(вероятность которого требуется найти)</a:t>
          </a:r>
          <a:endParaRPr lang="ru-RU" b="1" dirty="0">
            <a:solidFill>
              <a:srgbClr val="000000"/>
            </a:solidFill>
          </a:endParaRPr>
        </a:p>
      </dgm:t>
    </dgm:pt>
    <dgm:pt modelId="{9CBF4352-CA7F-4DF5-B75C-C54F455FE163}" type="parTrans" cxnId="{DF7AA0B8-CB96-4141-82A0-C187E824D6FA}">
      <dgm:prSet/>
      <dgm:spPr/>
      <dgm:t>
        <a:bodyPr/>
        <a:lstStyle/>
        <a:p>
          <a:endParaRPr lang="ru-RU"/>
        </a:p>
      </dgm:t>
    </dgm:pt>
    <dgm:pt modelId="{CDE9E2CA-9A5D-445C-9C8E-DC18CC250A17}" type="sibTrans" cxnId="{DF7AA0B8-CB96-4141-82A0-C187E824D6FA}">
      <dgm:prSet/>
      <dgm:spPr/>
      <dgm:t>
        <a:bodyPr/>
        <a:lstStyle/>
        <a:p>
          <a:endParaRPr lang="ru-RU"/>
        </a:p>
      </dgm:t>
    </dgm:pt>
    <dgm:pt modelId="{F2ECF66E-B94F-401E-8641-D4FD3B75CE94}">
      <dgm:prSet phldrT="[Текст]"/>
      <dgm:spPr/>
      <dgm:t>
        <a:bodyPr/>
        <a:lstStyle/>
        <a:p>
          <a:r>
            <a:rPr lang="ru-RU" b="1" smtClean="0">
              <a:solidFill>
                <a:srgbClr val="000000"/>
              </a:solidFill>
            </a:rPr>
            <a:t>Составные события (определяются из главного как составные части)</a:t>
          </a:r>
          <a:endParaRPr lang="ru-RU" b="1" dirty="0">
            <a:solidFill>
              <a:srgbClr val="000000"/>
            </a:solidFill>
          </a:endParaRPr>
        </a:p>
      </dgm:t>
    </dgm:pt>
    <dgm:pt modelId="{B681DB71-525C-417A-A4B9-6EAB2F0B15F6}" type="parTrans" cxnId="{E2EDA5CD-91CB-48BA-ABA3-834E91827203}">
      <dgm:prSet/>
      <dgm:spPr/>
      <dgm:t>
        <a:bodyPr/>
        <a:lstStyle/>
        <a:p>
          <a:endParaRPr lang="ru-RU"/>
        </a:p>
      </dgm:t>
    </dgm:pt>
    <dgm:pt modelId="{63B36076-5893-4979-86C7-66984F8DA852}" type="sibTrans" cxnId="{E2EDA5CD-91CB-48BA-ABA3-834E91827203}">
      <dgm:prSet/>
      <dgm:spPr/>
      <dgm:t>
        <a:bodyPr/>
        <a:lstStyle/>
        <a:p>
          <a:endParaRPr lang="ru-RU"/>
        </a:p>
      </dgm:t>
    </dgm:pt>
    <dgm:pt modelId="{BA59CA05-77C2-4F1F-AB01-A708CCE1F2F7}">
      <dgm:prSet phldrT="[Текст]"/>
      <dgm:spPr/>
      <dgm:t>
        <a:bodyPr/>
        <a:lstStyle/>
        <a:p>
          <a:r>
            <a:rPr lang="ru-RU" b="1" smtClean="0">
              <a:solidFill>
                <a:srgbClr val="FFFFFF"/>
              </a:solidFill>
            </a:rPr>
            <a:t>Связь между составными событиями </a:t>
          </a:r>
        </a:p>
        <a:p>
          <a:r>
            <a:rPr lang="ru-RU" b="1" smtClean="0">
              <a:solidFill>
                <a:srgbClr val="FFFFFF"/>
              </a:solidFill>
            </a:rPr>
            <a:t>(«и», «или»)</a:t>
          </a:r>
          <a:endParaRPr lang="ru-RU" b="1" dirty="0">
            <a:solidFill>
              <a:srgbClr val="FFFFFF"/>
            </a:solidFill>
          </a:endParaRPr>
        </a:p>
      </dgm:t>
    </dgm:pt>
    <dgm:pt modelId="{ED8445B6-C69F-49E7-9ECF-BB272141E87B}" type="parTrans" cxnId="{E6677FD2-DE42-4D53-9C22-17FB64BD9C95}">
      <dgm:prSet/>
      <dgm:spPr/>
      <dgm:t>
        <a:bodyPr/>
        <a:lstStyle/>
        <a:p>
          <a:endParaRPr lang="ru-RU"/>
        </a:p>
      </dgm:t>
    </dgm:pt>
    <dgm:pt modelId="{7B9A47BA-5A4B-4346-AC16-23800AF4E215}" type="sibTrans" cxnId="{E6677FD2-DE42-4D53-9C22-17FB64BD9C95}">
      <dgm:prSet/>
      <dgm:spPr/>
      <dgm:t>
        <a:bodyPr/>
        <a:lstStyle/>
        <a:p>
          <a:endParaRPr lang="ru-RU"/>
        </a:p>
      </dgm:t>
    </dgm:pt>
    <dgm:pt modelId="{5C7F1258-2530-4807-9957-AF4BB6117F47}" type="pres">
      <dgm:prSet presAssocID="{DE1E2162-DB7B-486E-A737-653931D82677}" presName="outerComposite" presStyleCnt="0">
        <dgm:presLayoutVars>
          <dgm:chMax val="5"/>
          <dgm:dir/>
          <dgm:resizeHandles val="exact"/>
        </dgm:presLayoutVars>
      </dgm:prSet>
      <dgm:spPr/>
    </dgm:pt>
    <dgm:pt modelId="{ADCE612F-A3E3-4295-9F60-E3B54759FBDB}" type="pres">
      <dgm:prSet presAssocID="{DE1E2162-DB7B-486E-A737-653931D82677}" presName="dummyMaxCanvas" presStyleCnt="0">
        <dgm:presLayoutVars/>
      </dgm:prSet>
      <dgm:spPr/>
    </dgm:pt>
    <dgm:pt modelId="{915FFADF-416B-4593-83DD-F71F8011157C}" type="pres">
      <dgm:prSet presAssocID="{DE1E2162-DB7B-486E-A737-653931D82677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3E7F32-56DD-4153-BD15-F4585D961E46}" type="pres">
      <dgm:prSet presAssocID="{DE1E2162-DB7B-486E-A737-653931D82677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DA3960-CB9C-4C87-9663-8AFCAEB71DC6}" type="pres">
      <dgm:prSet presAssocID="{DE1E2162-DB7B-486E-A737-653931D82677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2B0532-C061-4AB7-87C7-79EB5F3864D4}" type="pres">
      <dgm:prSet presAssocID="{DE1E2162-DB7B-486E-A737-653931D82677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F5400D-B221-471B-93AD-170B1958A1F9}" type="pres">
      <dgm:prSet presAssocID="{DE1E2162-DB7B-486E-A737-653931D82677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AEA31F-C2D5-49EC-9B6B-BE1991788439}" type="pres">
      <dgm:prSet presAssocID="{DE1E2162-DB7B-486E-A737-653931D82677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8AE097-3FA5-4DBA-B250-CF8F7B36165A}" type="pres">
      <dgm:prSet presAssocID="{DE1E2162-DB7B-486E-A737-653931D82677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3948AE-DF26-40AF-A5F4-62A458915E0E}" type="pres">
      <dgm:prSet presAssocID="{DE1E2162-DB7B-486E-A737-653931D82677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EDA5CD-91CB-48BA-ABA3-834E91827203}" srcId="{DE1E2162-DB7B-486E-A737-653931D82677}" destId="{F2ECF66E-B94F-401E-8641-D4FD3B75CE94}" srcOrd="1" destOrd="0" parTransId="{B681DB71-525C-417A-A4B9-6EAB2F0B15F6}" sibTransId="{63B36076-5893-4979-86C7-66984F8DA852}"/>
    <dgm:cxn modelId="{DD1FDC76-5C1A-41B6-BD25-510F3BE08C1C}" type="presOf" srcId="{43A6A938-CAEA-4EA1-A582-ABFCFCE1F52C}" destId="{D5AEA31F-C2D5-49EC-9B6B-BE1991788439}" srcOrd="1" destOrd="0" presId="urn:microsoft.com/office/officeart/2005/8/layout/vProcess5"/>
    <dgm:cxn modelId="{800DDE0A-2253-47E9-A012-1DA73AA940AE}" type="presOf" srcId="{DE1E2162-DB7B-486E-A737-653931D82677}" destId="{5C7F1258-2530-4807-9957-AF4BB6117F47}" srcOrd="0" destOrd="0" presId="urn:microsoft.com/office/officeart/2005/8/layout/vProcess5"/>
    <dgm:cxn modelId="{CC0A59C7-987C-4A89-80A5-10FB16E6D121}" type="presOf" srcId="{BA59CA05-77C2-4F1F-AB01-A708CCE1F2F7}" destId="{A43948AE-DF26-40AF-A5F4-62A458915E0E}" srcOrd="1" destOrd="0" presId="urn:microsoft.com/office/officeart/2005/8/layout/vProcess5"/>
    <dgm:cxn modelId="{1D17EC7B-E3AF-4626-B1EB-A00730C4AEBF}" type="presOf" srcId="{F2ECF66E-B94F-401E-8641-D4FD3B75CE94}" destId="{4A8AE097-3FA5-4DBA-B250-CF8F7B36165A}" srcOrd="1" destOrd="0" presId="urn:microsoft.com/office/officeart/2005/8/layout/vProcess5"/>
    <dgm:cxn modelId="{DF7AA0B8-CB96-4141-82A0-C187E824D6FA}" srcId="{DE1E2162-DB7B-486E-A737-653931D82677}" destId="{43A6A938-CAEA-4EA1-A582-ABFCFCE1F52C}" srcOrd="0" destOrd="0" parTransId="{9CBF4352-CA7F-4DF5-B75C-C54F455FE163}" sibTransId="{CDE9E2CA-9A5D-445C-9C8E-DC18CC250A17}"/>
    <dgm:cxn modelId="{A0616911-AC67-446E-8556-192E19BC843F}" type="presOf" srcId="{F2ECF66E-B94F-401E-8641-D4FD3B75CE94}" destId="{E33E7F32-56DD-4153-BD15-F4585D961E46}" srcOrd="0" destOrd="0" presId="urn:microsoft.com/office/officeart/2005/8/layout/vProcess5"/>
    <dgm:cxn modelId="{E6677FD2-DE42-4D53-9C22-17FB64BD9C95}" srcId="{DE1E2162-DB7B-486E-A737-653931D82677}" destId="{BA59CA05-77C2-4F1F-AB01-A708CCE1F2F7}" srcOrd="2" destOrd="0" parTransId="{ED8445B6-C69F-49E7-9ECF-BB272141E87B}" sibTransId="{7B9A47BA-5A4B-4346-AC16-23800AF4E215}"/>
    <dgm:cxn modelId="{4CD073FE-A826-4747-A20C-7628EDF8CFCE}" type="presOf" srcId="{43A6A938-CAEA-4EA1-A582-ABFCFCE1F52C}" destId="{915FFADF-416B-4593-83DD-F71F8011157C}" srcOrd="0" destOrd="0" presId="urn:microsoft.com/office/officeart/2005/8/layout/vProcess5"/>
    <dgm:cxn modelId="{DA9FA28A-A7C1-4A31-9B19-A82A875DF86B}" type="presOf" srcId="{CDE9E2CA-9A5D-445C-9C8E-DC18CC250A17}" destId="{5B2B0532-C061-4AB7-87C7-79EB5F3864D4}" srcOrd="0" destOrd="0" presId="urn:microsoft.com/office/officeart/2005/8/layout/vProcess5"/>
    <dgm:cxn modelId="{F6292192-F755-4233-86B7-D38DDD8C34C1}" type="presOf" srcId="{BA59CA05-77C2-4F1F-AB01-A708CCE1F2F7}" destId="{08DA3960-CB9C-4C87-9663-8AFCAEB71DC6}" srcOrd="0" destOrd="0" presId="urn:microsoft.com/office/officeart/2005/8/layout/vProcess5"/>
    <dgm:cxn modelId="{36C66869-5D6F-4CAB-BC31-EC594D94984E}" type="presOf" srcId="{63B36076-5893-4979-86C7-66984F8DA852}" destId="{6CF5400D-B221-471B-93AD-170B1958A1F9}" srcOrd="0" destOrd="0" presId="urn:microsoft.com/office/officeart/2005/8/layout/vProcess5"/>
    <dgm:cxn modelId="{855D9C37-491D-4B5D-9D97-87A4954DBF95}" type="presParOf" srcId="{5C7F1258-2530-4807-9957-AF4BB6117F47}" destId="{ADCE612F-A3E3-4295-9F60-E3B54759FBDB}" srcOrd="0" destOrd="0" presId="urn:microsoft.com/office/officeart/2005/8/layout/vProcess5"/>
    <dgm:cxn modelId="{2783D2CF-0AD7-4CA4-B62E-E04CE80447F8}" type="presParOf" srcId="{5C7F1258-2530-4807-9957-AF4BB6117F47}" destId="{915FFADF-416B-4593-83DD-F71F8011157C}" srcOrd="1" destOrd="0" presId="urn:microsoft.com/office/officeart/2005/8/layout/vProcess5"/>
    <dgm:cxn modelId="{F886BEFB-96CF-4A96-B413-6B149BCD8F14}" type="presParOf" srcId="{5C7F1258-2530-4807-9957-AF4BB6117F47}" destId="{E33E7F32-56DD-4153-BD15-F4585D961E46}" srcOrd="2" destOrd="0" presId="urn:microsoft.com/office/officeart/2005/8/layout/vProcess5"/>
    <dgm:cxn modelId="{578DD582-9655-46DF-BE99-ABC4FDE65332}" type="presParOf" srcId="{5C7F1258-2530-4807-9957-AF4BB6117F47}" destId="{08DA3960-CB9C-4C87-9663-8AFCAEB71DC6}" srcOrd="3" destOrd="0" presId="urn:microsoft.com/office/officeart/2005/8/layout/vProcess5"/>
    <dgm:cxn modelId="{BE5765D3-3613-4867-ACE0-A728EA4ABD67}" type="presParOf" srcId="{5C7F1258-2530-4807-9957-AF4BB6117F47}" destId="{5B2B0532-C061-4AB7-87C7-79EB5F3864D4}" srcOrd="4" destOrd="0" presId="urn:microsoft.com/office/officeart/2005/8/layout/vProcess5"/>
    <dgm:cxn modelId="{E8DA7F01-E112-4068-BA61-F7DCC1FE2A86}" type="presParOf" srcId="{5C7F1258-2530-4807-9957-AF4BB6117F47}" destId="{6CF5400D-B221-471B-93AD-170B1958A1F9}" srcOrd="5" destOrd="0" presId="urn:microsoft.com/office/officeart/2005/8/layout/vProcess5"/>
    <dgm:cxn modelId="{BF4F5CAE-E529-4A3D-9514-3C6A88655D2D}" type="presParOf" srcId="{5C7F1258-2530-4807-9957-AF4BB6117F47}" destId="{D5AEA31F-C2D5-49EC-9B6B-BE1991788439}" srcOrd="6" destOrd="0" presId="urn:microsoft.com/office/officeart/2005/8/layout/vProcess5"/>
    <dgm:cxn modelId="{506664BF-E99F-4FA4-852B-F5F5B0931AA8}" type="presParOf" srcId="{5C7F1258-2530-4807-9957-AF4BB6117F47}" destId="{4A8AE097-3FA5-4DBA-B250-CF8F7B36165A}" srcOrd="7" destOrd="0" presId="urn:microsoft.com/office/officeart/2005/8/layout/vProcess5"/>
    <dgm:cxn modelId="{A03178CE-5F9D-4347-859E-A0B884D88991}" type="presParOf" srcId="{5C7F1258-2530-4807-9957-AF4BB6117F47}" destId="{A43948AE-DF26-40AF-A5F4-62A458915E0E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C7BA76-A8F1-49A2-9300-3343761CF0C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CD94B66-A6FE-4639-B5ED-279BF58F63C2}">
      <dgm:prSet phldrT="[Текст]" custT="1"/>
      <dgm:spPr>
        <a:solidFill>
          <a:schemeClr val="accent3">
            <a:alpha val="9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bg1">
                  <a:lumMod val="25000"/>
                </a:schemeClr>
              </a:solidFill>
            </a:rPr>
            <a:t>Связь между составными событиями</a:t>
          </a:r>
          <a:endParaRPr lang="ru-RU" sz="2000" b="1" dirty="0">
            <a:solidFill>
              <a:schemeClr val="bg1">
                <a:lumMod val="25000"/>
              </a:schemeClr>
            </a:solidFill>
          </a:endParaRPr>
        </a:p>
      </dgm:t>
    </dgm:pt>
    <dgm:pt modelId="{A91A543B-2124-4C41-A7E0-D0957EC1F06C}" type="parTrans" cxnId="{B8791761-9EC5-49B2-A71C-F3800B8A595B}">
      <dgm:prSet/>
      <dgm:spPr/>
      <dgm:t>
        <a:bodyPr/>
        <a:lstStyle/>
        <a:p>
          <a:endParaRPr lang="ru-RU"/>
        </a:p>
      </dgm:t>
    </dgm:pt>
    <dgm:pt modelId="{EF2CBA5F-2340-4040-A215-FBE270184064}" type="sibTrans" cxnId="{B8791761-9EC5-49B2-A71C-F3800B8A595B}">
      <dgm:prSet/>
      <dgm:spPr/>
      <dgm:t>
        <a:bodyPr/>
        <a:lstStyle/>
        <a:p>
          <a:endParaRPr lang="ru-RU"/>
        </a:p>
      </dgm:t>
    </dgm:pt>
    <dgm:pt modelId="{BCF11884-6E65-4751-8BBD-0850B15010A2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rgbClr val="FF0000"/>
              </a:solidFill>
            </a:rPr>
            <a:t>И</a:t>
          </a:r>
        </a:p>
        <a:p>
          <a:r>
            <a:rPr lang="ru-RU" sz="2000" b="1" dirty="0" smtClean="0">
              <a:solidFill>
                <a:srgbClr val="002060"/>
              </a:solidFill>
            </a:rPr>
            <a:t>Произведение</a:t>
          </a:r>
        </a:p>
        <a:p>
          <a:r>
            <a:rPr lang="ru-RU" sz="2000" b="1" dirty="0" smtClean="0">
              <a:solidFill>
                <a:srgbClr val="002060"/>
              </a:solidFill>
            </a:rPr>
            <a:t>событий</a:t>
          </a:r>
          <a:endParaRPr lang="ru-RU" sz="2000" b="1" dirty="0">
            <a:solidFill>
              <a:srgbClr val="002060"/>
            </a:solidFill>
          </a:endParaRPr>
        </a:p>
      </dgm:t>
    </dgm:pt>
    <dgm:pt modelId="{BA2C211B-6835-4520-BC24-D8A4B18409F7}" type="parTrans" cxnId="{F0BCF66A-3EEC-46B0-8555-4A622E23661D}">
      <dgm:prSet/>
      <dgm:spPr/>
      <dgm:t>
        <a:bodyPr/>
        <a:lstStyle/>
        <a:p>
          <a:endParaRPr lang="ru-RU"/>
        </a:p>
      </dgm:t>
    </dgm:pt>
    <dgm:pt modelId="{828F2E91-8B02-4E3C-BFCF-CD9081A2BFD0}" type="sibTrans" cxnId="{F0BCF66A-3EEC-46B0-8555-4A622E23661D}">
      <dgm:prSet/>
      <dgm:spPr/>
      <dgm:t>
        <a:bodyPr/>
        <a:lstStyle/>
        <a:p>
          <a:endParaRPr lang="ru-RU"/>
        </a:p>
      </dgm:t>
    </dgm:pt>
    <dgm:pt modelId="{5621673B-3BF1-47F8-A4AE-F517B55FE32C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000000"/>
              </a:solidFill>
            </a:rPr>
            <a:t>Независимые события</a:t>
          </a:r>
        </a:p>
        <a:p>
          <a:r>
            <a:rPr lang="ru-RU" sz="1800" b="1" dirty="0" smtClean="0">
              <a:solidFill>
                <a:srgbClr val="000000"/>
              </a:solidFill>
            </a:rPr>
            <a:t>Р(АВ) = Р(А)∙Р(В)</a:t>
          </a:r>
          <a:endParaRPr lang="ru-RU" sz="1800" b="1" dirty="0">
            <a:solidFill>
              <a:srgbClr val="000000"/>
            </a:solidFill>
          </a:endParaRPr>
        </a:p>
      </dgm:t>
    </dgm:pt>
    <dgm:pt modelId="{45CC6B48-0F69-405D-8FC6-209B23197B2E}" type="parTrans" cxnId="{DEB5C6D3-D269-4F8B-BD75-79F043E7ED24}">
      <dgm:prSet/>
      <dgm:spPr/>
      <dgm:t>
        <a:bodyPr/>
        <a:lstStyle/>
        <a:p>
          <a:endParaRPr lang="ru-RU"/>
        </a:p>
      </dgm:t>
    </dgm:pt>
    <dgm:pt modelId="{D529099F-5E4F-4483-8995-98D6DB564C6A}" type="sibTrans" cxnId="{DEB5C6D3-D269-4F8B-BD75-79F043E7ED24}">
      <dgm:prSet/>
      <dgm:spPr/>
      <dgm:t>
        <a:bodyPr/>
        <a:lstStyle/>
        <a:p>
          <a:endParaRPr lang="ru-RU"/>
        </a:p>
      </dgm:t>
    </dgm:pt>
    <dgm:pt modelId="{337911B8-51C8-44DF-B8ED-B8F07B724E5C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000000"/>
              </a:solidFill>
            </a:rPr>
            <a:t>Зависимые события</a:t>
          </a:r>
        </a:p>
        <a:p>
          <a:r>
            <a:rPr lang="ru-RU" sz="1800" b="1" dirty="0" smtClean="0">
              <a:solidFill>
                <a:srgbClr val="000000"/>
              </a:solidFill>
            </a:rPr>
            <a:t>Р(АВ)=Р(А)∙Р</a:t>
          </a:r>
          <a:r>
            <a:rPr lang="ru-RU" sz="1800" b="1" baseline="-25000" dirty="0" smtClean="0">
              <a:solidFill>
                <a:srgbClr val="000000"/>
              </a:solidFill>
            </a:rPr>
            <a:t>А</a:t>
          </a:r>
          <a:r>
            <a:rPr lang="ru-RU" sz="1800" b="1" baseline="0" dirty="0" smtClean="0">
              <a:solidFill>
                <a:srgbClr val="000000"/>
              </a:solidFill>
            </a:rPr>
            <a:t>(В)</a:t>
          </a:r>
          <a:endParaRPr lang="ru-RU" sz="1800" b="1" dirty="0">
            <a:solidFill>
              <a:srgbClr val="000000"/>
            </a:solidFill>
          </a:endParaRPr>
        </a:p>
      </dgm:t>
    </dgm:pt>
    <dgm:pt modelId="{8675E024-2621-4D43-949C-BDFC6DF08990}" type="parTrans" cxnId="{F1EBDE44-8BAC-4F78-BBA1-C8F57FD9062E}">
      <dgm:prSet/>
      <dgm:spPr/>
      <dgm:t>
        <a:bodyPr/>
        <a:lstStyle/>
        <a:p>
          <a:endParaRPr lang="ru-RU"/>
        </a:p>
      </dgm:t>
    </dgm:pt>
    <dgm:pt modelId="{2B1E09CB-25AC-437B-B7A3-E3E0050CA854}" type="sibTrans" cxnId="{F1EBDE44-8BAC-4F78-BBA1-C8F57FD9062E}">
      <dgm:prSet/>
      <dgm:spPr/>
      <dgm:t>
        <a:bodyPr/>
        <a:lstStyle/>
        <a:p>
          <a:endParaRPr lang="ru-RU"/>
        </a:p>
      </dgm:t>
    </dgm:pt>
    <dgm:pt modelId="{A3FC436D-1F44-426F-92F5-BF0A61F5168E}">
      <dgm:prSet phldrT="[Текст]" custT="1"/>
      <dgm:spPr>
        <a:solidFill>
          <a:schemeClr val="bg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rgbClr val="FF0000"/>
              </a:solidFill>
            </a:rPr>
            <a:t>ИЛИ</a:t>
          </a:r>
        </a:p>
        <a:p>
          <a:r>
            <a:rPr lang="ru-RU" sz="2000" b="1" dirty="0" smtClean="0">
              <a:solidFill>
                <a:srgbClr val="002060"/>
              </a:solidFill>
            </a:rPr>
            <a:t>Сумма</a:t>
          </a:r>
        </a:p>
        <a:p>
          <a:r>
            <a:rPr lang="ru-RU" sz="2000" b="1" dirty="0" smtClean="0">
              <a:solidFill>
                <a:srgbClr val="002060"/>
              </a:solidFill>
            </a:rPr>
            <a:t>событий</a:t>
          </a:r>
          <a:endParaRPr lang="ru-RU" sz="2000" b="1" dirty="0">
            <a:solidFill>
              <a:srgbClr val="002060"/>
            </a:solidFill>
          </a:endParaRPr>
        </a:p>
      </dgm:t>
    </dgm:pt>
    <dgm:pt modelId="{BE484BD5-08CA-4107-A2D0-FE2E4E179577}" type="parTrans" cxnId="{8D45A910-733C-4DF5-99D4-DC7BBBD28FBE}">
      <dgm:prSet/>
      <dgm:spPr/>
      <dgm:t>
        <a:bodyPr/>
        <a:lstStyle/>
        <a:p>
          <a:endParaRPr lang="ru-RU"/>
        </a:p>
      </dgm:t>
    </dgm:pt>
    <dgm:pt modelId="{65DC453B-475F-49EF-8622-60F73FBFD006}" type="sibTrans" cxnId="{8D45A910-733C-4DF5-99D4-DC7BBBD28FBE}">
      <dgm:prSet/>
      <dgm:spPr/>
      <dgm:t>
        <a:bodyPr/>
        <a:lstStyle/>
        <a:p>
          <a:endParaRPr lang="ru-RU"/>
        </a:p>
      </dgm:t>
    </dgm:pt>
    <dgm:pt modelId="{95C4708F-070B-46C7-BA50-97947B8D7ED4}">
      <dgm:prSet phldrT="[Текст]" custT="1"/>
      <dgm:spPr>
        <a:solidFill>
          <a:schemeClr val="bg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000000"/>
              </a:solidFill>
            </a:rPr>
            <a:t>Несовместные события</a:t>
          </a:r>
        </a:p>
        <a:p>
          <a:r>
            <a:rPr lang="ru-RU" sz="1800" b="1" dirty="0" smtClean="0">
              <a:solidFill>
                <a:srgbClr val="000000"/>
              </a:solidFill>
            </a:rPr>
            <a:t>Р(А + В) = Р(А) + Р(В)</a:t>
          </a:r>
          <a:endParaRPr lang="ru-RU" sz="1800" b="1" dirty="0">
            <a:solidFill>
              <a:srgbClr val="000000"/>
            </a:solidFill>
          </a:endParaRPr>
        </a:p>
      </dgm:t>
    </dgm:pt>
    <dgm:pt modelId="{CDE5B66B-D184-4387-87E5-6792CEC946D6}" type="parTrans" cxnId="{D985D983-097E-4D88-AE7E-6E53F6E6F650}">
      <dgm:prSet/>
      <dgm:spPr/>
      <dgm:t>
        <a:bodyPr/>
        <a:lstStyle/>
        <a:p>
          <a:endParaRPr lang="ru-RU"/>
        </a:p>
      </dgm:t>
    </dgm:pt>
    <dgm:pt modelId="{A61A2304-89CA-462A-B6FE-94A7643AACEB}" type="sibTrans" cxnId="{D985D983-097E-4D88-AE7E-6E53F6E6F650}">
      <dgm:prSet/>
      <dgm:spPr/>
      <dgm:t>
        <a:bodyPr/>
        <a:lstStyle/>
        <a:p>
          <a:endParaRPr lang="ru-RU"/>
        </a:p>
      </dgm:t>
    </dgm:pt>
    <dgm:pt modelId="{E971847B-7FA9-4117-8D97-E2FBACDE6715}">
      <dgm:prSet custT="1"/>
      <dgm:spPr>
        <a:solidFill>
          <a:schemeClr val="bg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000000"/>
              </a:solidFill>
            </a:rPr>
            <a:t>Совместные события</a:t>
          </a:r>
        </a:p>
        <a:p>
          <a:r>
            <a:rPr lang="ru-RU" sz="1800" b="1" dirty="0" smtClean="0">
              <a:solidFill>
                <a:srgbClr val="000000"/>
              </a:solidFill>
            </a:rPr>
            <a:t>Р(А+В)=Р(А)+Р(В)-Р(АВ)</a:t>
          </a:r>
          <a:endParaRPr lang="ru-RU" sz="1800" b="1" dirty="0">
            <a:solidFill>
              <a:srgbClr val="000000"/>
            </a:solidFill>
          </a:endParaRPr>
        </a:p>
      </dgm:t>
    </dgm:pt>
    <dgm:pt modelId="{5F3EFD54-8BF2-4FE5-9FE8-9B0BB3B54D6A}" type="parTrans" cxnId="{13C4ADE8-24EE-4997-9487-4E9F1A00E355}">
      <dgm:prSet/>
      <dgm:spPr/>
      <dgm:t>
        <a:bodyPr/>
        <a:lstStyle/>
        <a:p>
          <a:endParaRPr lang="ru-RU"/>
        </a:p>
      </dgm:t>
    </dgm:pt>
    <dgm:pt modelId="{B4F1E8F1-1624-4545-BE8A-A4EDA2440794}" type="sibTrans" cxnId="{13C4ADE8-24EE-4997-9487-4E9F1A00E355}">
      <dgm:prSet/>
      <dgm:spPr/>
      <dgm:t>
        <a:bodyPr/>
        <a:lstStyle/>
        <a:p>
          <a:endParaRPr lang="ru-RU"/>
        </a:p>
      </dgm:t>
    </dgm:pt>
    <dgm:pt modelId="{55AD06ED-22A5-4ECF-B7A6-53302627F020}" type="pres">
      <dgm:prSet presAssocID="{68C7BA76-A8F1-49A2-9300-3343761CF0C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8CD3B0-517B-4160-ABED-A6AE557B0841}" type="pres">
      <dgm:prSet presAssocID="{2CD94B66-A6FE-4639-B5ED-279BF58F63C2}" presName="root1" presStyleCnt="0"/>
      <dgm:spPr/>
    </dgm:pt>
    <dgm:pt modelId="{F44AE6D4-0822-454E-9AA2-FD7319D51A02}" type="pres">
      <dgm:prSet presAssocID="{2CD94B66-A6FE-4639-B5ED-279BF58F63C2}" presName="LevelOneTextNode" presStyleLbl="node0" presStyleIdx="0" presStyleCnt="1" custScaleX="117282" custScaleY="2162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9D0F4F-F7DE-42DB-92A5-E8FE7AE69695}" type="pres">
      <dgm:prSet presAssocID="{2CD94B66-A6FE-4639-B5ED-279BF58F63C2}" presName="level2hierChild" presStyleCnt="0"/>
      <dgm:spPr/>
    </dgm:pt>
    <dgm:pt modelId="{C1BE1C13-3656-48A9-BE00-F5335DC83F8D}" type="pres">
      <dgm:prSet presAssocID="{BA2C211B-6835-4520-BC24-D8A4B18409F7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FD065BAE-3CF6-403A-A33C-7D17C70E3B19}" type="pres">
      <dgm:prSet presAssocID="{BA2C211B-6835-4520-BC24-D8A4B18409F7}" presName="connTx" presStyleLbl="parChTrans1D2" presStyleIdx="0" presStyleCnt="2"/>
      <dgm:spPr/>
      <dgm:t>
        <a:bodyPr/>
        <a:lstStyle/>
        <a:p>
          <a:endParaRPr lang="ru-RU"/>
        </a:p>
      </dgm:t>
    </dgm:pt>
    <dgm:pt modelId="{C307FA0B-D052-4585-98DE-6AECC1B6DE00}" type="pres">
      <dgm:prSet presAssocID="{BCF11884-6E65-4751-8BBD-0850B15010A2}" presName="root2" presStyleCnt="0"/>
      <dgm:spPr/>
    </dgm:pt>
    <dgm:pt modelId="{4073A805-126F-4A97-8D38-67DDAD3F9795}" type="pres">
      <dgm:prSet presAssocID="{BCF11884-6E65-4751-8BBD-0850B15010A2}" presName="LevelTwoTextNode" presStyleLbl="node2" presStyleIdx="0" presStyleCnt="2" custScaleY="153225" custLinFactNeighborX="-22739" custLinFactNeighborY="-45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4253AA-E65D-4A0D-8B8E-03BDA3D0A95F}" type="pres">
      <dgm:prSet presAssocID="{BCF11884-6E65-4751-8BBD-0850B15010A2}" presName="level3hierChild" presStyleCnt="0"/>
      <dgm:spPr/>
    </dgm:pt>
    <dgm:pt modelId="{EF206D9A-40FD-4BB7-AE86-F38806BF57E5}" type="pres">
      <dgm:prSet presAssocID="{45CC6B48-0F69-405D-8FC6-209B23197B2E}" presName="conn2-1" presStyleLbl="parChTrans1D3" presStyleIdx="0" presStyleCnt="4"/>
      <dgm:spPr/>
      <dgm:t>
        <a:bodyPr/>
        <a:lstStyle/>
        <a:p>
          <a:endParaRPr lang="ru-RU"/>
        </a:p>
      </dgm:t>
    </dgm:pt>
    <dgm:pt modelId="{9CE865C3-96FC-479B-8E79-18570148358E}" type="pres">
      <dgm:prSet presAssocID="{45CC6B48-0F69-405D-8FC6-209B23197B2E}" presName="connTx" presStyleLbl="parChTrans1D3" presStyleIdx="0" presStyleCnt="4"/>
      <dgm:spPr/>
      <dgm:t>
        <a:bodyPr/>
        <a:lstStyle/>
        <a:p>
          <a:endParaRPr lang="ru-RU"/>
        </a:p>
      </dgm:t>
    </dgm:pt>
    <dgm:pt modelId="{6551CBD5-FF46-4FFA-A87B-3308AA126B37}" type="pres">
      <dgm:prSet presAssocID="{5621673B-3BF1-47F8-A4AE-F517B55FE32C}" presName="root2" presStyleCnt="0"/>
      <dgm:spPr/>
    </dgm:pt>
    <dgm:pt modelId="{11DA1042-0266-448D-9D55-E3C1D83C4EE0}" type="pres">
      <dgm:prSet presAssocID="{5621673B-3BF1-47F8-A4AE-F517B55FE32C}" presName="LevelTwoTextNode" presStyleLbl="node3" presStyleIdx="0" presStyleCnt="4" custScaleX="186659" custLinFactNeighborX="-14971" custLinFactNeighborY="48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732DA1-B17F-4B78-8B87-F116A81058D1}" type="pres">
      <dgm:prSet presAssocID="{5621673B-3BF1-47F8-A4AE-F517B55FE32C}" presName="level3hierChild" presStyleCnt="0"/>
      <dgm:spPr/>
    </dgm:pt>
    <dgm:pt modelId="{B6BCD7C5-73B4-472F-ABF3-13952DA79FC6}" type="pres">
      <dgm:prSet presAssocID="{8675E024-2621-4D43-949C-BDFC6DF08990}" presName="conn2-1" presStyleLbl="parChTrans1D3" presStyleIdx="1" presStyleCnt="4"/>
      <dgm:spPr/>
      <dgm:t>
        <a:bodyPr/>
        <a:lstStyle/>
        <a:p>
          <a:endParaRPr lang="ru-RU"/>
        </a:p>
      </dgm:t>
    </dgm:pt>
    <dgm:pt modelId="{067C2239-147A-47AE-BED5-57E7337273AB}" type="pres">
      <dgm:prSet presAssocID="{8675E024-2621-4D43-949C-BDFC6DF08990}" presName="connTx" presStyleLbl="parChTrans1D3" presStyleIdx="1" presStyleCnt="4"/>
      <dgm:spPr/>
      <dgm:t>
        <a:bodyPr/>
        <a:lstStyle/>
        <a:p>
          <a:endParaRPr lang="ru-RU"/>
        </a:p>
      </dgm:t>
    </dgm:pt>
    <dgm:pt modelId="{D5B843EC-920C-4403-AA7C-E8D5476F5592}" type="pres">
      <dgm:prSet presAssocID="{337911B8-51C8-44DF-B8ED-B8F07B724E5C}" presName="root2" presStyleCnt="0"/>
      <dgm:spPr/>
    </dgm:pt>
    <dgm:pt modelId="{9474E4FF-EA61-410D-ABD5-B630A4968D83}" type="pres">
      <dgm:prSet presAssocID="{337911B8-51C8-44DF-B8ED-B8F07B724E5C}" presName="LevelTwoTextNode" presStyleLbl="node3" presStyleIdx="1" presStyleCnt="4" custScaleX="189526" custLinFactNeighborX="-14971" custLinFactNeighborY="-26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3C22E8-CCFB-447A-8613-A3A262378A2B}" type="pres">
      <dgm:prSet presAssocID="{337911B8-51C8-44DF-B8ED-B8F07B724E5C}" presName="level3hierChild" presStyleCnt="0"/>
      <dgm:spPr/>
    </dgm:pt>
    <dgm:pt modelId="{4FFACE87-4FF4-443E-B42E-A9241D70EC0A}" type="pres">
      <dgm:prSet presAssocID="{BE484BD5-08CA-4107-A2D0-FE2E4E179577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82360DEE-C90A-4CBA-B386-C2AAB0023926}" type="pres">
      <dgm:prSet presAssocID="{BE484BD5-08CA-4107-A2D0-FE2E4E179577}" presName="connTx" presStyleLbl="parChTrans1D2" presStyleIdx="1" presStyleCnt="2"/>
      <dgm:spPr/>
      <dgm:t>
        <a:bodyPr/>
        <a:lstStyle/>
        <a:p>
          <a:endParaRPr lang="ru-RU"/>
        </a:p>
      </dgm:t>
    </dgm:pt>
    <dgm:pt modelId="{46E2C316-357D-4930-8138-614EC002A62E}" type="pres">
      <dgm:prSet presAssocID="{A3FC436D-1F44-426F-92F5-BF0A61F5168E}" presName="root2" presStyleCnt="0"/>
      <dgm:spPr/>
    </dgm:pt>
    <dgm:pt modelId="{6EC7C9DA-83F6-446E-B6B0-F532D9252099}" type="pres">
      <dgm:prSet presAssocID="{A3FC436D-1F44-426F-92F5-BF0A61F5168E}" presName="LevelTwoTextNode" presStyleLbl="node2" presStyleIdx="1" presStyleCnt="2" custScaleY="164545" custLinFactNeighborX="-22739" custLinFactNeighborY="-116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25A35B-1646-4647-A1D0-435C924AF17B}" type="pres">
      <dgm:prSet presAssocID="{A3FC436D-1F44-426F-92F5-BF0A61F5168E}" presName="level3hierChild" presStyleCnt="0"/>
      <dgm:spPr/>
    </dgm:pt>
    <dgm:pt modelId="{25654F90-AA60-4AE9-885D-30CAB7226BCA}" type="pres">
      <dgm:prSet presAssocID="{CDE5B66B-D184-4387-87E5-6792CEC946D6}" presName="conn2-1" presStyleLbl="parChTrans1D3" presStyleIdx="2" presStyleCnt="4"/>
      <dgm:spPr/>
      <dgm:t>
        <a:bodyPr/>
        <a:lstStyle/>
        <a:p>
          <a:endParaRPr lang="ru-RU"/>
        </a:p>
      </dgm:t>
    </dgm:pt>
    <dgm:pt modelId="{C33F5BB2-1D87-43CD-9938-A7791D87F127}" type="pres">
      <dgm:prSet presAssocID="{CDE5B66B-D184-4387-87E5-6792CEC946D6}" presName="connTx" presStyleLbl="parChTrans1D3" presStyleIdx="2" presStyleCnt="4"/>
      <dgm:spPr/>
      <dgm:t>
        <a:bodyPr/>
        <a:lstStyle/>
        <a:p>
          <a:endParaRPr lang="ru-RU"/>
        </a:p>
      </dgm:t>
    </dgm:pt>
    <dgm:pt modelId="{45E577CE-2B01-4BA9-91C4-CE246D94F7EB}" type="pres">
      <dgm:prSet presAssocID="{95C4708F-070B-46C7-BA50-97947B8D7ED4}" presName="root2" presStyleCnt="0"/>
      <dgm:spPr/>
    </dgm:pt>
    <dgm:pt modelId="{928AB013-7FFE-4552-8932-4EF9EC72E2FE}" type="pres">
      <dgm:prSet presAssocID="{95C4708F-070B-46C7-BA50-97947B8D7ED4}" presName="LevelTwoTextNode" presStyleLbl="node3" presStyleIdx="2" presStyleCnt="4" custScaleX="186038" custLinFactNeighborX="-11610" custLinFactNeighborY="-33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8CBBF5-1302-4EE2-9D07-9B3D465E37FA}" type="pres">
      <dgm:prSet presAssocID="{95C4708F-070B-46C7-BA50-97947B8D7ED4}" presName="level3hierChild" presStyleCnt="0"/>
      <dgm:spPr/>
    </dgm:pt>
    <dgm:pt modelId="{4416CE02-021E-4919-BE28-390CD0FBA21D}" type="pres">
      <dgm:prSet presAssocID="{5F3EFD54-8BF2-4FE5-9FE8-9B0BB3B54D6A}" presName="conn2-1" presStyleLbl="parChTrans1D3" presStyleIdx="3" presStyleCnt="4"/>
      <dgm:spPr/>
      <dgm:t>
        <a:bodyPr/>
        <a:lstStyle/>
        <a:p>
          <a:endParaRPr lang="ru-RU"/>
        </a:p>
      </dgm:t>
    </dgm:pt>
    <dgm:pt modelId="{410ABEDE-C2AE-487B-AADA-82A3AD16766D}" type="pres">
      <dgm:prSet presAssocID="{5F3EFD54-8BF2-4FE5-9FE8-9B0BB3B54D6A}" presName="connTx" presStyleLbl="parChTrans1D3" presStyleIdx="3" presStyleCnt="4"/>
      <dgm:spPr/>
      <dgm:t>
        <a:bodyPr/>
        <a:lstStyle/>
        <a:p>
          <a:endParaRPr lang="ru-RU"/>
        </a:p>
      </dgm:t>
    </dgm:pt>
    <dgm:pt modelId="{F2E450BC-787A-4C0A-A130-943E4D55D9DE}" type="pres">
      <dgm:prSet presAssocID="{E971847B-7FA9-4117-8D97-E2FBACDE6715}" presName="root2" presStyleCnt="0"/>
      <dgm:spPr/>
    </dgm:pt>
    <dgm:pt modelId="{862521E1-D888-43FC-997F-1E16DA98745E}" type="pres">
      <dgm:prSet presAssocID="{E971847B-7FA9-4117-8D97-E2FBACDE6715}" presName="LevelTwoTextNode" presStyleLbl="node3" presStyleIdx="3" presStyleCnt="4" custScaleX="188965" custLinFactNeighborX="-14971" custLinFactNeighborY="25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4DE085-E095-4DAF-B9B0-ED4065ACD1B7}" type="pres">
      <dgm:prSet presAssocID="{E971847B-7FA9-4117-8D97-E2FBACDE6715}" presName="level3hierChild" presStyleCnt="0"/>
      <dgm:spPr/>
    </dgm:pt>
  </dgm:ptLst>
  <dgm:cxnLst>
    <dgm:cxn modelId="{024A2661-60A9-48D0-BF11-876891B3B11C}" type="presOf" srcId="{2CD94B66-A6FE-4639-B5ED-279BF58F63C2}" destId="{F44AE6D4-0822-454E-9AA2-FD7319D51A02}" srcOrd="0" destOrd="0" presId="urn:microsoft.com/office/officeart/2005/8/layout/hierarchy2"/>
    <dgm:cxn modelId="{3F1551C2-8DAD-4131-B0B2-3001946013AF}" type="presOf" srcId="{68C7BA76-A8F1-49A2-9300-3343761CF0C0}" destId="{55AD06ED-22A5-4ECF-B7A6-53302627F020}" srcOrd="0" destOrd="0" presId="urn:microsoft.com/office/officeart/2005/8/layout/hierarchy2"/>
    <dgm:cxn modelId="{D985D983-097E-4D88-AE7E-6E53F6E6F650}" srcId="{A3FC436D-1F44-426F-92F5-BF0A61F5168E}" destId="{95C4708F-070B-46C7-BA50-97947B8D7ED4}" srcOrd="0" destOrd="0" parTransId="{CDE5B66B-D184-4387-87E5-6792CEC946D6}" sibTransId="{A61A2304-89CA-462A-B6FE-94A7643AACEB}"/>
    <dgm:cxn modelId="{F1EBDE44-8BAC-4F78-BBA1-C8F57FD9062E}" srcId="{BCF11884-6E65-4751-8BBD-0850B15010A2}" destId="{337911B8-51C8-44DF-B8ED-B8F07B724E5C}" srcOrd="1" destOrd="0" parTransId="{8675E024-2621-4D43-949C-BDFC6DF08990}" sibTransId="{2B1E09CB-25AC-437B-B7A3-E3E0050CA854}"/>
    <dgm:cxn modelId="{C21E0E00-0207-4088-B922-19DCD46155F0}" type="presOf" srcId="{45CC6B48-0F69-405D-8FC6-209B23197B2E}" destId="{EF206D9A-40FD-4BB7-AE86-F38806BF57E5}" srcOrd="0" destOrd="0" presId="urn:microsoft.com/office/officeart/2005/8/layout/hierarchy2"/>
    <dgm:cxn modelId="{B8256FDE-A222-4E25-9B87-1E6094665E63}" type="presOf" srcId="{CDE5B66B-D184-4387-87E5-6792CEC946D6}" destId="{C33F5BB2-1D87-43CD-9938-A7791D87F127}" srcOrd="1" destOrd="0" presId="urn:microsoft.com/office/officeart/2005/8/layout/hierarchy2"/>
    <dgm:cxn modelId="{1207AC96-BE69-4EA7-830F-081E6D270976}" type="presOf" srcId="{BCF11884-6E65-4751-8BBD-0850B15010A2}" destId="{4073A805-126F-4A97-8D38-67DDAD3F9795}" srcOrd="0" destOrd="0" presId="urn:microsoft.com/office/officeart/2005/8/layout/hierarchy2"/>
    <dgm:cxn modelId="{EFE91D2E-71FB-47E0-B880-754722D5D08F}" type="presOf" srcId="{BE484BD5-08CA-4107-A2D0-FE2E4E179577}" destId="{4FFACE87-4FF4-443E-B42E-A9241D70EC0A}" srcOrd="0" destOrd="0" presId="urn:microsoft.com/office/officeart/2005/8/layout/hierarchy2"/>
    <dgm:cxn modelId="{A65BBB72-2E54-47D5-9691-AD2FE53A3A33}" type="presOf" srcId="{5F3EFD54-8BF2-4FE5-9FE8-9B0BB3B54D6A}" destId="{410ABEDE-C2AE-487B-AADA-82A3AD16766D}" srcOrd="1" destOrd="0" presId="urn:microsoft.com/office/officeart/2005/8/layout/hierarchy2"/>
    <dgm:cxn modelId="{2080DEEC-A933-4668-99E7-18D4B3A4B659}" type="presOf" srcId="{95C4708F-070B-46C7-BA50-97947B8D7ED4}" destId="{928AB013-7FFE-4552-8932-4EF9EC72E2FE}" srcOrd="0" destOrd="0" presId="urn:microsoft.com/office/officeart/2005/8/layout/hierarchy2"/>
    <dgm:cxn modelId="{6CECE9DE-B50C-4765-827C-EA2E4121CD00}" type="presOf" srcId="{8675E024-2621-4D43-949C-BDFC6DF08990}" destId="{067C2239-147A-47AE-BED5-57E7337273AB}" srcOrd="1" destOrd="0" presId="urn:microsoft.com/office/officeart/2005/8/layout/hierarchy2"/>
    <dgm:cxn modelId="{661DF070-ADAE-4C2D-B8FF-DDA60F71F971}" type="presOf" srcId="{BA2C211B-6835-4520-BC24-D8A4B18409F7}" destId="{FD065BAE-3CF6-403A-A33C-7D17C70E3B19}" srcOrd="1" destOrd="0" presId="urn:microsoft.com/office/officeart/2005/8/layout/hierarchy2"/>
    <dgm:cxn modelId="{F0BCF66A-3EEC-46B0-8555-4A622E23661D}" srcId="{2CD94B66-A6FE-4639-B5ED-279BF58F63C2}" destId="{BCF11884-6E65-4751-8BBD-0850B15010A2}" srcOrd="0" destOrd="0" parTransId="{BA2C211B-6835-4520-BC24-D8A4B18409F7}" sibTransId="{828F2E91-8B02-4E3C-BFCF-CD9081A2BFD0}"/>
    <dgm:cxn modelId="{E1E83BE5-B530-459F-A2EC-A7B400523825}" type="presOf" srcId="{5F3EFD54-8BF2-4FE5-9FE8-9B0BB3B54D6A}" destId="{4416CE02-021E-4919-BE28-390CD0FBA21D}" srcOrd="0" destOrd="0" presId="urn:microsoft.com/office/officeart/2005/8/layout/hierarchy2"/>
    <dgm:cxn modelId="{AA539F86-0152-4F33-870E-242ACBFF5BDA}" type="presOf" srcId="{BA2C211B-6835-4520-BC24-D8A4B18409F7}" destId="{C1BE1C13-3656-48A9-BE00-F5335DC83F8D}" srcOrd="0" destOrd="0" presId="urn:microsoft.com/office/officeart/2005/8/layout/hierarchy2"/>
    <dgm:cxn modelId="{ECD543A3-BD93-4060-AC51-2C6697A1E8B4}" type="presOf" srcId="{BE484BD5-08CA-4107-A2D0-FE2E4E179577}" destId="{82360DEE-C90A-4CBA-B386-C2AAB0023926}" srcOrd="1" destOrd="0" presId="urn:microsoft.com/office/officeart/2005/8/layout/hierarchy2"/>
    <dgm:cxn modelId="{8D45A910-733C-4DF5-99D4-DC7BBBD28FBE}" srcId="{2CD94B66-A6FE-4639-B5ED-279BF58F63C2}" destId="{A3FC436D-1F44-426F-92F5-BF0A61F5168E}" srcOrd="1" destOrd="0" parTransId="{BE484BD5-08CA-4107-A2D0-FE2E4E179577}" sibTransId="{65DC453B-475F-49EF-8622-60F73FBFD006}"/>
    <dgm:cxn modelId="{B8791761-9EC5-49B2-A71C-F3800B8A595B}" srcId="{68C7BA76-A8F1-49A2-9300-3343761CF0C0}" destId="{2CD94B66-A6FE-4639-B5ED-279BF58F63C2}" srcOrd="0" destOrd="0" parTransId="{A91A543B-2124-4C41-A7E0-D0957EC1F06C}" sibTransId="{EF2CBA5F-2340-4040-A215-FBE270184064}"/>
    <dgm:cxn modelId="{C30E3B97-9BC3-4B80-A450-B99A59DA0A01}" type="presOf" srcId="{337911B8-51C8-44DF-B8ED-B8F07B724E5C}" destId="{9474E4FF-EA61-410D-ABD5-B630A4968D83}" srcOrd="0" destOrd="0" presId="urn:microsoft.com/office/officeart/2005/8/layout/hierarchy2"/>
    <dgm:cxn modelId="{D797D082-E800-4A5F-A06A-2FA4D5F8853F}" type="presOf" srcId="{45CC6B48-0F69-405D-8FC6-209B23197B2E}" destId="{9CE865C3-96FC-479B-8E79-18570148358E}" srcOrd="1" destOrd="0" presId="urn:microsoft.com/office/officeart/2005/8/layout/hierarchy2"/>
    <dgm:cxn modelId="{C4207408-8C3D-4912-84C8-92D274E46B6A}" type="presOf" srcId="{A3FC436D-1F44-426F-92F5-BF0A61F5168E}" destId="{6EC7C9DA-83F6-446E-B6B0-F532D9252099}" srcOrd="0" destOrd="0" presId="urn:microsoft.com/office/officeart/2005/8/layout/hierarchy2"/>
    <dgm:cxn modelId="{13C4ADE8-24EE-4997-9487-4E9F1A00E355}" srcId="{A3FC436D-1F44-426F-92F5-BF0A61F5168E}" destId="{E971847B-7FA9-4117-8D97-E2FBACDE6715}" srcOrd="1" destOrd="0" parTransId="{5F3EFD54-8BF2-4FE5-9FE8-9B0BB3B54D6A}" sibTransId="{B4F1E8F1-1624-4545-BE8A-A4EDA2440794}"/>
    <dgm:cxn modelId="{44A39056-971E-47AD-BEF4-D54A9E4A166D}" type="presOf" srcId="{5621673B-3BF1-47F8-A4AE-F517B55FE32C}" destId="{11DA1042-0266-448D-9D55-E3C1D83C4EE0}" srcOrd="0" destOrd="0" presId="urn:microsoft.com/office/officeart/2005/8/layout/hierarchy2"/>
    <dgm:cxn modelId="{3F8D5238-7454-46B2-A1F5-72D775EF18AA}" type="presOf" srcId="{E971847B-7FA9-4117-8D97-E2FBACDE6715}" destId="{862521E1-D888-43FC-997F-1E16DA98745E}" srcOrd="0" destOrd="0" presId="urn:microsoft.com/office/officeart/2005/8/layout/hierarchy2"/>
    <dgm:cxn modelId="{0B01279E-9A51-441B-A468-EE40A760449A}" type="presOf" srcId="{8675E024-2621-4D43-949C-BDFC6DF08990}" destId="{B6BCD7C5-73B4-472F-ABF3-13952DA79FC6}" srcOrd="0" destOrd="0" presId="urn:microsoft.com/office/officeart/2005/8/layout/hierarchy2"/>
    <dgm:cxn modelId="{DEB5C6D3-D269-4F8B-BD75-79F043E7ED24}" srcId="{BCF11884-6E65-4751-8BBD-0850B15010A2}" destId="{5621673B-3BF1-47F8-A4AE-F517B55FE32C}" srcOrd="0" destOrd="0" parTransId="{45CC6B48-0F69-405D-8FC6-209B23197B2E}" sibTransId="{D529099F-5E4F-4483-8995-98D6DB564C6A}"/>
    <dgm:cxn modelId="{9E4A1D54-828E-426D-B375-D5D2AF533ABA}" type="presOf" srcId="{CDE5B66B-D184-4387-87E5-6792CEC946D6}" destId="{25654F90-AA60-4AE9-885D-30CAB7226BCA}" srcOrd="0" destOrd="0" presId="urn:microsoft.com/office/officeart/2005/8/layout/hierarchy2"/>
    <dgm:cxn modelId="{0D6C109F-AB54-4741-BAF1-201409CA2481}" type="presParOf" srcId="{55AD06ED-22A5-4ECF-B7A6-53302627F020}" destId="{478CD3B0-517B-4160-ABED-A6AE557B0841}" srcOrd="0" destOrd="0" presId="urn:microsoft.com/office/officeart/2005/8/layout/hierarchy2"/>
    <dgm:cxn modelId="{EEA2C0E8-59E5-4E2F-A1E9-C9418CC53EAB}" type="presParOf" srcId="{478CD3B0-517B-4160-ABED-A6AE557B0841}" destId="{F44AE6D4-0822-454E-9AA2-FD7319D51A02}" srcOrd="0" destOrd="0" presId="urn:microsoft.com/office/officeart/2005/8/layout/hierarchy2"/>
    <dgm:cxn modelId="{A6561D79-7890-46F2-8FC7-14DE4C48E87E}" type="presParOf" srcId="{478CD3B0-517B-4160-ABED-A6AE557B0841}" destId="{9A9D0F4F-F7DE-42DB-92A5-E8FE7AE69695}" srcOrd="1" destOrd="0" presId="urn:microsoft.com/office/officeart/2005/8/layout/hierarchy2"/>
    <dgm:cxn modelId="{6EFEA38F-41BC-40B6-9AEC-404A83429695}" type="presParOf" srcId="{9A9D0F4F-F7DE-42DB-92A5-E8FE7AE69695}" destId="{C1BE1C13-3656-48A9-BE00-F5335DC83F8D}" srcOrd="0" destOrd="0" presId="urn:microsoft.com/office/officeart/2005/8/layout/hierarchy2"/>
    <dgm:cxn modelId="{9819E7E8-9D1D-4563-AAE9-84C35F4F7188}" type="presParOf" srcId="{C1BE1C13-3656-48A9-BE00-F5335DC83F8D}" destId="{FD065BAE-3CF6-403A-A33C-7D17C70E3B19}" srcOrd="0" destOrd="0" presId="urn:microsoft.com/office/officeart/2005/8/layout/hierarchy2"/>
    <dgm:cxn modelId="{E04B3AB4-9030-46DD-95E2-7C5012745E6B}" type="presParOf" srcId="{9A9D0F4F-F7DE-42DB-92A5-E8FE7AE69695}" destId="{C307FA0B-D052-4585-98DE-6AECC1B6DE00}" srcOrd="1" destOrd="0" presId="urn:microsoft.com/office/officeart/2005/8/layout/hierarchy2"/>
    <dgm:cxn modelId="{A0924129-3A4B-4D74-A6BA-C678931F106D}" type="presParOf" srcId="{C307FA0B-D052-4585-98DE-6AECC1B6DE00}" destId="{4073A805-126F-4A97-8D38-67DDAD3F9795}" srcOrd="0" destOrd="0" presId="urn:microsoft.com/office/officeart/2005/8/layout/hierarchy2"/>
    <dgm:cxn modelId="{D14C6010-AB08-40BE-A18D-DB918599B6F9}" type="presParOf" srcId="{C307FA0B-D052-4585-98DE-6AECC1B6DE00}" destId="{4B4253AA-E65D-4A0D-8B8E-03BDA3D0A95F}" srcOrd="1" destOrd="0" presId="urn:microsoft.com/office/officeart/2005/8/layout/hierarchy2"/>
    <dgm:cxn modelId="{2AAE10FC-9BCE-413F-A451-C2F990C0027A}" type="presParOf" srcId="{4B4253AA-E65D-4A0D-8B8E-03BDA3D0A95F}" destId="{EF206D9A-40FD-4BB7-AE86-F38806BF57E5}" srcOrd="0" destOrd="0" presId="urn:microsoft.com/office/officeart/2005/8/layout/hierarchy2"/>
    <dgm:cxn modelId="{0259CB88-085C-4774-B3EB-770C6BB00E56}" type="presParOf" srcId="{EF206D9A-40FD-4BB7-AE86-F38806BF57E5}" destId="{9CE865C3-96FC-479B-8E79-18570148358E}" srcOrd="0" destOrd="0" presId="urn:microsoft.com/office/officeart/2005/8/layout/hierarchy2"/>
    <dgm:cxn modelId="{7879B6FF-8A5F-4975-8CD9-BEF828153E61}" type="presParOf" srcId="{4B4253AA-E65D-4A0D-8B8E-03BDA3D0A95F}" destId="{6551CBD5-FF46-4FFA-A87B-3308AA126B37}" srcOrd="1" destOrd="0" presId="urn:microsoft.com/office/officeart/2005/8/layout/hierarchy2"/>
    <dgm:cxn modelId="{43048AD8-30DA-4742-8E95-C6996761A544}" type="presParOf" srcId="{6551CBD5-FF46-4FFA-A87B-3308AA126B37}" destId="{11DA1042-0266-448D-9D55-E3C1D83C4EE0}" srcOrd="0" destOrd="0" presId="urn:microsoft.com/office/officeart/2005/8/layout/hierarchy2"/>
    <dgm:cxn modelId="{E5AD4C93-BD17-4326-9D1C-A2694B84567B}" type="presParOf" srcId="{6551CBD5-FF46-4FFA-A87B-3308AA126B37}" destId="{EE732DA1-B17F-4B78-8B87-F116A81058D1}" srcOrd="1" destOrd="0" presId="urn:microsoft.com/office/officeart/2005/8/layout/hierarchy2"/>
    <dgm:cxn modelId="{A64303D2-71CC-4BFE-A804-4109DA1FE9A8}" type="presParOf" srcId="{4B4253AA-E65D-4A0D-8B8E-03BDA3D0A95F}" destId="{B6BCD7C5-73B4-472F-ABF3-13952DA79FC6}" srcOrd="2" destOrd="0" presId="urn:microsoft.com/office/officeart/2005/8/layout/hierarchy2"/>
    <dgm:cxn modelId="{734B2E5F-2126-4DD0-997C-7AC9C8E090A5}" type="presParOf" srcId="{B6BCD7C5-73B4-472F-ABF3-13952DA79FC6}" destId="{067C2239-147A-47AE-BED5-57E7337273AB}" srcOrd="0" destOrd="0" presId="urn:microsoft.com/office/officeart/2005/8/layout/hierarchy2"/>
    <dgm:cxn modelId="{E37FACD1-9D99-4485-964A-99CCA0B09B5D}" type="presParOf" srcId="{4B4253AA-E65D-4A0D-8B8E-03BDA3D0A95F}" destId="{D5B843EC-920C-4403-AA7C-E8D5476F5592}" srcOrd="3" destOrd="0" presId="urn:microsoft.com/office/officeart/2005/8/layout/hierarchy2"/>
    <dgm:cxn modelId="{DE4CD6AC-EA5E-470B-BD9F-0AD343EFA0C9}" type="presParOf" srcId="{D5B843EC-920C-4403-AA7C-E8D5476F5592}" destId="{9474E4FF-EA61-410D-ABD5-B630A4968D83}" srcOrd="0" destOrd="0" presId="urn:microsoft.com/office/officeart/2005/8/layout/hierarchy2"/>
    <dgm:cxn modelId="{1D2F337F-BB95-492D-825B-99791164057E}" type="presParOf" srcId="{D5B843EC-920C-4403-AA7C-E8D5476F5592}" destId="{1E3C22E8-CCFB-447A-8613-A3A262378A2B}" srcOrd="1" destOrd="0" presId="urn:microsoft.com/office/officeart/2005/8/layout/hierarchy2"/>
    <dgm:cxn modelId="{B32D061C-0670-4BFF-B1A6-E05E63027FB0}" type="presParOf" srcId="{9A9D0F4F-F7DE-42DB-92A5-E8FE7AE69695}" destId="{4FFACE87-4FF4-443E-B42E-A9241D70EC0A}" srcOrd="2" destOrd="0" presId="urn:microsoft.com/office/officeart/2005/8/layout/hierarchy2"/>
    <dgm:cxn modelId="{F0D8CB8C-29AC-43A9-BBE9-2CD9D26131E0}" type="presParOf" srcId="{4FFACE87-4FF4-443E-B42E-A9241D70EC0A}" destId="{82360DEE-C90A-4CBA-B386-C2AAB0023926}" srcOrd="0" destOrd="0" presId="urn:microsoft.com/office/officeart/2005/8/layout/hierarchy2"/>
    <dgm:cxn modelId="{5D1A9727-465F-4E07-A91F-48AB55793252}" type="presParOf" srcId="{9A9D0F4F-F7DE-42DB-92A5-E8FE7AE69695}" destId="{46E2C316-357D-4930-8138-614EC002A62E}" srcOrd="3" destOrd="0" presId="urn:microsoft.com/office/officeart/2005/8/layout/hierarchy2"/>
    <dgm:cxn modelId="{ACD1FB7E-0C14-41B4-9FA9-3589BA9CD2D3}" type="presParOf" srcId="{46E2C316-357D-4930-8138-614EC002A62E}" destId="{6EC7C9DA-83F6-446E-B6B0-F532D9252099}" srcOrd="0" destOrd="0" presId="urn:microsoft.com/office/officeart/2005/8/layout/hierarchy2"/>
    <dgm:cxn modelId="{B142D4D9-B8D6-4388-A536-E95F86809409}" type="presParOf" srcId="{46E2C316-357D-4930-8138-614EC002A62E}" destId="{1925A35B-1646-4647-A1D0-435C924AF17B}" srcOrd="1" destOrd="0" presId="urn:microsoft.com/office/officeart/2005/8/layout/hierarchy2"/>
    <dgm:cxn modelId="{C62D3C45-EF11-4B1E-9683-56E626F6459A}" type="presParOf" srcId="{1925A35B-1646-4647-A1D0-435C924AF17B}" destId="{25654F90-AA60-4AE9-885D-30CAB7226BCA}" srcOrd="0" destOrd="0" presId="urn:microsoft.com/office/officeart/2005/8/layout/hierarchy2"/>
    <dgm:cxn modelId="{E1A40EC9-14F8-4AB2-854B-DBA4C739CED2}" type="presParOf" srcId="{25654F90-AA60-4AE9-885D-30CAB7226BCA}" destId="{C33F5BB2-1D87-43CD-9938-A7791D87F127}" srcOrd="0" destOrd="0" presId="urn:microsoft.com/office/officeart/2005/8/layout/hierarchy2"/>
    <dgm:cxn modelId="{1CCD9201-A13A-43CC-A3C3-12A1FD227F76}" type="presParOf" srcId="{1925A35B-1646-4647-A1D0-435C924AF17B}" destId="{45E577CE-2B01-4BA9-91C4-CE246D94F7EB}" srcOrd="1" destOrd="0" presId="urn:microsoft.com/office/officeart/2005/8/layout/hierarchy2"/>
    <dgm:cxn modelId="{7CAAF569-8974-40A6-A29F-6B5C95D2C79F}" type="presParOf" srcId="{45E577CE-2B01-4BA9-91C4-CE246D94F7EB}" destId="{928AB013-7FFE-4552-8932-4EF9EC72E2FE}" srcOrd="0" destOrd="0" presId="urn:microsoft.com/office/officeart/2005/8/layout/hierarchy2"/>
    <dgm:cxn modelId="{230E8AB9-68A6-4D3A-86DC-80CD94EC3C19}" type="presParOf" srcId="{45E577CE-2B01-4BA9-91C4-CE246D94F7EB}" destId="{208CBBF5-1302-4EE2-9D07-9B3D465E37FA}" srcOrd="1" destOrd="0" presId="urn:microsoft.com/office/officeart/2005/8/layout/hierarchy2"/>
    <dgm:cxn modelId="{6F58BB0A-22DF-490E-A73F-4E6E129D1E97}" type="presParOf" srcId="{1925A35B-1646-4647-A1D0-435C924AF17B}" destId="{4416CE02-021E-4919-BE28-390CD0FBA21D}" srcOrd="2" destOrd="0" presId="urn:microsoft.com/office/officeart/2005/8/layout/hierarchy2"/>
    <dgm:cxn modelId="{5B041ED3-5035-4D01-81D4-425B18EBB8FB}" type="presParOf" srcId="{4416CE02-021E-4919-BE28-390CD0FBA21D}" destId="{410ABEDE-C2AE-487B-AADA-82A3AD16766D}" srcOrd="0" destOrd="0" presId="urn:microsoft.com/office/officeart/2005/8/layout/hierarchy2"/>
    <dgm:cxn modelId="{209418BB-5179-46EC-9F92-69B130A093B9}" type="presParOf" srcId="{1925A35B-1646-4647-A1D0-435C924AF17B}" destId="{F2E450BC-787A-4C0A-A130-943E4D55D9DE}" srcOrd="3" destOrd="0" presId="urn:microsoft.com/office/officeart/2005/8/layout/hierarchy2"/>
    <dgm:cxn modelId="{4BE155B8-A2CE-43C3-8C13-9FD3C7116389}" type="presParOf" srcId="{F2E450BC-787A-4C0A-A130-943E4D55D9DE}" destId="{862521E1-D888-43FC-997F-1E16DA98745E}" srcOrd="0" destOrd="0" presId="urn:microsoft.com/office/officeart/2005/8/layout/hierarchy2"/>
    <dgm:cxn modelId="{5AA07BD5-5377-4800-9105-6B73EC7B109C}" type="presParOf" srcId="{F2E450BC-787A-4C0A-A130-943E4D55D9DE}" destId="{764DE085-E095-4DAF-B9B0-ED4065ACD1B7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FFADF-416B-4593-83DD-F71F8011157C}">
      <dsp:nvSpPr>
        <dsp:cNvPr id="0" name=""/>
        <dsp:cNvSpPr/>
      </dsp:nvSpPr>
      <dsp:spPr>
        <a:xfrm>
          <a:off x="0" y="0"/>
          <a:ext cx="6855161" cy="1598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00"/>
              </a:solidFill>
            </a:rPr>
            <a:t>Главное событие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00"/>
              </a:solidFill>
            </a:rPr>
            <a:t>(вероятность которого требуется найти)</a:t>
          </a:r>
          <a:endParaRPr lang="ru-RU" sz="2400" b="1" kern="1200" dirty="0">
            <a:solidFill>
              <a:srgbClr val="000000"/>
            </a:solidFill>
          </a:endParaRPr>
        </a:p>
      </dsp:txBody>
      <dsp:txXfrm>
        <a:off x="46821" y="46821"/>
        <a:ext cx="5130171" cy="1504935"/>
      </dsp:txXfrm>
    </dsp:sp>
    <dsp:sp modelId="{E33E7F32-56DD-4153-BD15-F4585D961E46}">
      <dsp:nvSpPr>
        <dsp:cNvPr id="0" name=""/>
        <dsp:cNvSpPr/>
      </dsp:nvSpPr>
      <dsp:spPr>
        <a:xfrm>
          <a:off x="604867" y="1865007"/>
          <a:ext cx="6855161" cy="1598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5310026"/>
                <a:satOff val="23496"/>
                <a:lumOff val="-17059"/>
                <a:alphaOff val="0"/>
                <a:shade val="51000"/>
                <a:satMod val="130000"/>
              </a:schemeClr>
            </a:gs>
            <a:gs pos="80000">
              <a:schemeClr val="accent5">
                <a:hueOff val="-5310026"/>
                <a:satOff val="23496"/>
                <a:lumOff val="-17059"/>
                <a:alphaOff val="0"/>
                <a:shade val="93000"/>
                <a:satMod val="130000"/>
              </a:schemeClr>
            </a:gs>
            <a:gs pos="100000">
              <a:schemeClr val="accent5">
                <a:hueOff val="-5310026"/>
                <a:satOff val="23496"/>
                <a:lumOff val="-17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rgbClr val="000000"/>
              </a:solidFill>
            </a:rPr>
            <a:t>Составные события (определяются из главного как составные части)</a:t>
          </a:r>
          <a:endParaRPr lang="ru-RU" sz="2400" b="1" kern="1200" dirty="0">
            <a:solidFill>
              <a:srgbClr val="000000"/>
            </a:solidFill>
          </a:endParaRPr>
        </a:p>
      </dsp:txBody>
      <dsp:txXfrm>
        <a:off x="651688" y="1911828"/>
        <a:ext cx="5117576" cy="1504935"/>
      </dsp:txXfrm>
    </dsp:sp>
    <dsp:sp modelId="{08DA3960-CB9C-4C87-9663-8AFCAEB71DC6}">
      <dsp:nvSpPr>
        <dsp:cNvPr id="0" name=""/>
        <dsp:cNvSpPr/>
      </dsp:nvSpPr>
      <dsp:spPr>
        <a:xfrm>
          <a:off x="1209734" y="3730014"/>
          <a:ext cx="6855161" cy="1598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0620051"/>
                <a:satOff val="46992"/>
                <a:lumOff val="-34119"/>
                <a:alphaOff val="0"/>
                <a:shade val="51000"/>
                <a:satMod val="130000"/>
              </a:schemeClr>
            </a:gs>
            <a:gs pos="80000">
              <a:schemeClr val="accent5">
                <a:hueOff val="-10620051"/>
                <a:satOff val="46992"/>
                <a:lumOff val="-34119"/>
                <a:alphaOff val="0"/>
                <a:shade val="93000"/>
                <a:satMod val="130000"/>
              </a:schemeClr>
            </a:gs>
            <a:gs pos="100000">
              <a:schemeClr val="accent5">
                <a:hueOff val="-10620051"/>
                <a:satOff val="46992"/>
                <a:lumOff val="-341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rgbClr val="FFFFFF"/>
              </a:solidFill>
            </a:rPr>
            <a:t>Связь между составными событиями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rgbClr val="FFFFFF"/>
              </a:solidFill>
            </a:rPr>
            <a:t>(«и», «или»)</a:t>
          </a:r>
          <a:endParaRPr lang="ru-RU" sz="2400" b="1" kern="1200" dirty="0">
            <a:solidFill>
              <a:srgbClr val="FFFFFF"/>
            </a:solidFill>
          </a:endParaRPr>
        </a:p>
      </dsp:txBody>
      <dsp:txXfrm>
        <a:off x="1256555" y="3776835"/>
        <a:ext cx="5117576" cy="1504935"/>
      </dsp:txXfrm>
    </dsp:sp>
    <dsp:sp modelId="{5B2B0532-C061-4AB7-87C7-79EB5F3864D4}">
      <dsp:nvSpPr>
        <dsp:cNvPr id="0" name=""/>
        <dsp:cNvSpPr/>
      </dsp:nvSpPr>
      <dsp:spPr>
        <a:xfrm>
          <a:off x="5816086" y="1212254"/>
          <a:ext cx="1039075" cy="103907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049878" y="1212254"/>
        <a:ext cx="571491" cy="781904"/>
      </dsp:txXfrm>
    </dsp:sp>
    <dsp:sp modelId="{6CF5400D-B221-471B-93AD-170B1958A1F9}">
      <dsp:nvSpPr>
        <dsp:cNvPr id="0" name=""/>
        <dsp:cNvSpPr/>
      </dsp:nvSpPr>
      <dsp:spPr>
        <a:xfrm>
          <a:off x="6420953" y="3066604"/>
          <a:ext cx="1039075" cy="103907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11480598"/>
            <a:satOff val="9130"/>
            <a:lumOff val="-5971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654745" y="3066604"/>
        <a:ext cx="571491" cy="7819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4AE6D4-0822-454E-9AA2-FD7319D51A02}">
      <dsp:nvSpPr>
        <dsp:cNvPr id="0" name=""/>
        <dsp:cNvSpPr/>
      </dsp:nvSpPr>
      <dsp:spPr>
        <a:xfrm>
          <a:off x="4501" y="1815190"/>
          <a:ext cx="2131659" cy="1965671"/>
        </a:xfrm>
        <a:prstGeom prst="roundRect">
          <a:avLst>
            <a:gd name="adj" fmla="val 10000"/>
          </a:avLst>
        </a:prstGeom>
        <a:solidFill>
          <a:schemeClr val="accent3">
            <a:alpha val="9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25000"/>
                </a:schemeClr>
              </a:solidFill>
            </a:rPr>
            <a:t>Связь между составными событиями</a:t>
          </a:r>
          <a:endParaRPr lang="ru-RU" sz="2000" b="1" kern="1200" dirty="0">
            <a:solidFill>
              <a:schemeClr val="bg1">
                <a:lumMod val="25000"/>
              </a:schemeClr>
            </a:solidFill>
          </a:endParaRPr>
        </a:p>
      </dsp:txBody>
      <dsp:txXfrm>
        <a:off x="62074" y="1872763"/>
        <a:ext cx="2016513" cy="1850525"/>
      </dsp:txXfrm>
    </dsp:sp>
    <dsp:sp modelId="{C1BE1C13-3656-48A9-BE00-F5335DC83F8D}">
      <dsp:nvSpPr>
        <dsp:cNvPr id="0" name=""/>
        <dsp:cNvSpPr/>
      </dsp:nvSpPr>
      <dsp:spPr>
        <a:xfrm rot="17145160">
          <a:off x="1715225" y="2227177"/>
          <a:ext cx="1155596" cy="29502"/>
        </a:xfrm>
        <a:custGeom>
          <a:avLst/>
          <a:gdLst/>
          <a:ahLst/>
          <a:cxnLst/>
          <a:rect l="0" t="0" r="0" b="0"/>
          <a:pathLst>
            <a:path>
              <a:moveTo>
                <a:pt x="0" y="14751"/>
              </a:moveTo>
              <a:lnTo>
                <a:pt x="1155596" y="147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64134" y="2213038"/>
        <a:ext cx="57779" cy="57779"/>
      </dsp:txXfrm>
    </dsp:sp>
    <dsp:sp modelId="{4073A805-126F-4A97-8D38-67DDAD3F9795}">
      <dsp:nvSpPr>
        <dsp:cNvPr id="0" name=""/>
        <dsp:cNvSpPr/>
      </dsp:nvSpPr>
      <dsp:spPr>
        <a:xfrm>
          <a:off x="2449887" y="989595"/>
          <a:ext cx="1817550" cy="1392470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</a:rPr>
            <a:t>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Произведение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событий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2490671" y="1030379"/>
        <a:ext cx="1735982" cy="1310902"/>
      </dsp:txXfrm>
    </dsp:sp>
    <dsp:sp modelId="{EF206D9A-40FD-4BB7-AE86-F38806BF57E5}">
      <dsp:nvSpPr>
        <dsp:cNvPr id="0" name=""/>
        <dsp:cNvSpPr/>
      </dsp:nvSpPr>
      <dsp:spPr>
        <a:xfrm rot="19995434">
          <a:off x="4215443" y="1452342"/>
          <a:ext cx="972197" cy="29502"/>
        </a:xfrm>
        <a:custGeom>
          <a:avLst/>
          <a:gdLst/>
          <a:ahLst/>
          <a:cxnLst/>
          <a:rect l="0" t="0" r="0" b="0"/>
          <a:pathLst>
            <a:path>
              <a:moveTo>
                <a:pt x="0" y="14751"/>
              </a:moveTo>
              <a:lnTo>
                <a:pt x="972197" y="1475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677237" y="1442788"/>
        <a:ext cx="48609" cy="48609"/>
      </dsp:txXfrm>
    </dsp:sp>
    <dsp:sp modelId="{11DA1042-0266-448D-9D55-E3C1D83C4EE0}">
      <dsp:nvSpPr>
        <dsp:cNvPr id="0" name=""/>
        <dsp:cNvSpPr/>
      </dsp:nvSpPr>
      <dsp:spPr>
        <a:xfrm>
          <a:off x="5135645" y="793967"/>
          <a:ext cx="3392621" cy="908775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</a:rPr>
            <a:t>Независимые события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</a:rPr>
            <a:t>Р(АВ) = Р(А)∙Р(В)</a:t>
          </a:r>
          <a:endParaRPr lang="ru-RU" sz="1800" b="1" kern="1200" dirty="0">
            <a:solidFill>
              <a:srgbClr val="000000"/>
            </a:solidFill>
          </a:endParaRPr>
        </a:p>
      </dsp:txBody>
      <dsp:txXfrm>
        <a:off x="5162262" y="820584"/>
        <a:ext cx="3339387" cy="855541"/>
      </dsp:txXfrm>
    </dsp:sp>
    <dsp:sp modelId="{B6BCD7C5-73B4-472F-ABF3-13952DA79FC6}">
      <dsp:nvSpPr>
        <dsp:cNvPr id="0" name=""/>
        <dsp:cNvSpPr/>
      </dsp:nvSpPr>
      <dsp:spPr>
        <a:xfrm rot="1912290">
          <a:off x="4190371" y="1940985"/>
          <a:ext cx="1022341" cy="29502"/>
        </a:xfrm>
        <a:custGeom>
          <a:avLst/>
          <a:gdLst/>
          <a:ahLst/>
          <a:cxnLst/>
          <a:rect l="0" t="0" r="0" b="0"/>
          <a:pathLst>
            <a:path>
              <a:moveTo>
                <a:pt x="0" y="14751"/>
              </a:moveTo>
              <a:lnTo>
                <a:pt x="1022341" y="1475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675983" y="1930178"/>
        <a:ext cx="51117" cy="51117"/>
      </dsp:txXfrm>
    </dsp:sp>
    <dsp:sp modelId="{9474E4FF-EA61-410D-ABD5-B630A4968D83}">
      <dsp:nvSpPr>
        <dsp:cNvPr id="0" name=""/>
        <dsp:cNvSpPr/>
      </dsp:nvSpPr>
      <dsp:spPr>
        <a:xfrm>
          <a:off x="5135645" y="1771255"/>
          <a:ext cx="3444730" cy="908775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</a:rPr>
            <a:t>Зависимые события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</a:rPr>
            <a:t>Р(АВ)=Р(А)∙Р</a:t>
          </a:r>
          <a:r>
            <a:rPr lang="ru-RU" sz="1800" b="1" kern="1200" baseline="-25000" dirty="0" smtClean="0">
              <a:solidFill>
                <a:srgbClr val="000000"/>
              </a:solidFill>
            </a:rPr>
            <a:t>А</a:t>
          </a:r>
          <a:r>
            <a:rPr lang="ru-RU" sz="1800" b="1" kern="1200" baseline="0" dirty="0" smtClean="0">
              <a:solidFill>
                <a:srgbClr val="000000"/>
              </a:solidFill>
            </a:rPr>
            <a:t>(В)</a:t>
          </a:r>
          <a:endParaRPr lang="ru-RU" sz="1800" b="1" kern="1200" dirty="0">
            <a:solidFill>
              <a:srgbClr val="000000"/>
            </a:solidFill>
          </a:endParaRPr>
        </a:p>
      </dsp:txBody>
      <dsp:txXfrm>
        <a:off x="5162262" y="1797872"/>
        <a:ext cx="3391496" cy="855541"/>
      </dsp:txXfrm>
    </dsp:sp>
    <dsp:sp modelId="{4FFACE87-4FF4-443E-B42E-A9241D70EC0A}">
      <dsp:nvSpPr>
        <dsp:cNvPr id="0" name=""/>
        <dsp:cNvSpPr/>
      </dsp:nvSpPr>
      <dsp:spPr>
        <a:xfrm rot="4262295">
          <a:off x="1810273" y="3239830"/>
          <a:ext cx="965502" cy="29502"/>
        </a:xfrm>
        <a:custGeom>
          <a:avLst/>
          <a:gdLst/>
          <a:ahLst/>
          <a:cxnLst/>
          <a:rect l="0" t="0" r="0" b="0"/>
          <a:pathLst>
            <a:path>
              <a:moveTo>
                <a:pt x="0" y="14751"/>
              </a:moveTo>
              <a:lnTo>
                <a:pt x="965502" y="147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68886" y="3230443"/>
        <a:ext cx="48275" cy="48275"/>
      </dsp:txXfrm>
    </dsp:sp>
    <dsp:sp modelId="{6EC7C9DA-83F6-446E-B6B0-F532D9252099}">
      <dsp:nvSpPr>
        <dsp:cNvPr id="0" name=""/>
        <dsp:cNvSpPr/>
      </dsp:nvSpPr>
      <dsp:spPr>
        <a:xfrm>
          <a:off x="2449887" y="2963464"/>
          <a:ext cx="1817550" cy="1495344"/>
        </a:xfrm>
        <a:prstGeom prst="roundRect">
          <a:avLst>
            <a:gd name="adj" fmla="val 10000"/>
          </a:avLst>
        </a:prstGeom>
        <a:solidFill>
          <a:schemeClr val="bg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</a:rPr>
            <a:t>ИЛИ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Сумма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событий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2493684" y="3007261"/>
        <a:ext cx="1729956" cy="1407750"/>
      </dsp:txXfrm>
    </dsp:sp>
    <dsp:sp modelId="{25654F90-AA60-4AE9-885D-30CAB7226BCA}">
      <dsp:nvSpPr>
        <dsp:cNvPr id="0" name=""/>
        <dsp:cNvSpPr/>
      </dsp:nvSpPr>
      <dsp:spPr>
        <a:xfrm rot="20058367">
          <a:off x="4216454" y="3472826"/>
          <a:ext cx="1031263" cy="29502"/>
        </a:xfrm>
        <a:custGeom>
          <a:avLst/>
          <a:gdLst/>
          <a:ahLst/>
          <a:cxnLst/>
          <a:rect l="0" t="0" r="0" b="0"/>
          <a:pathLst>
            <a:path>
              <a:moveTo>
                <a:pt x="0" y="14751"/>
              </a:moveTo>
              <a:lnTo>
                <a:pt x="1031263" y="1475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706304" y="3461796"/>
        <a:ext cx="51563" cy="51563"/>
      </dsp:txXfrm>
    </dsp:sp>
    <dsp:sp modelId="{928AB013-7FFE-4552-8932-4EF9EC72E2FE}">
      <dsp:nvSpPr>
        <dsp:cNvPr id="0" name=""/>
        <dsp:cNvSpPr/>
      </dsp:nvSpPr>
      <dsp:spPr>
        <a:xfrm>
          <a:off x="5196733" y="2809631"/>
          <a:ext cx="3381334" cy="908775"/>
        </a:xfrm>
        <a:prstGeom prst="roundRect">
          <a:avLst>
            <a:gd name="adj" fmla="val 10000"/>
          </a:avLst>
        </a:prstGeom>
        <a:solidFill>
          <a:schemeClr val="bg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</a:rPr>
            <a:t>Несовместные события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</a:rPr>
            <a:t>Р(А + В) = Р(А) + Р(В)</a:t>
          </a:r>
          <a:endParaRPr lang="ru-RU" sz="1800" b="1" kern="1200" dirty="0">
            <a:solidFill>
              <a:srgbClr val="000000"/>
            </a:solidFill>
          </a:endParaRPr>
        </a:p>
      </dsp:txBody>
      <dsp:txXfrm>
        <a:off x="5223350" y="2836248"/>
        <a:ext cx="3328100" cy="855541"/>
      </dsp:txXfrm>
    </dsp:sp>
    <dsp:sp modelId="{4416CE02-021E-4919-BE28-390CD0FBA21D}">
      <dsp:nvSpPr>
        <dsp:cNvPr id="0" name=""/>
        <dsp:cNvSpPr/>
      </dsp:nvSpPr>
      <dsp:spPr>
        <a:xfrm rot="2215186">
          <a:off x="4158557" y="4022553"/>
          <a:ext cx="1085968" cy="29502"/>
        </a:xfrm>
        <a:custGeom>
          <a:avLst/>
          <a:gdLst/>
          <a:ahLst/>
          <a:cxnLst/>
          <a:rect l="0" t="0" r="0" b="0"/>
          <a:pathLst>
            <a:path>
              <a:moveTo>
                <a:pt x="0" y="14751"/>
              </a:moveTo>
              <a:lnTo>
                <a:pt x="1085968" y="1475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674392" y="4010155"/>
        <a:ext cx="54298" cy="54298"/>
      </dsp:txXfrm>
    </dsp:sp>
    <dsp:sp modelId="{862521E1-D888-43FC-997F-1E16DA98745E}">
      <dsp:nvSpPr>
        <dsp:cNvPr id="0" name=""/>
        <dsp:cNvSpPr/>
      </dsp:nvSpPr>
      <dsp:spPr>
        <a:xfrm>
          <a:off x="5135645" y="3909085"/>
          <a:ext cx="3434534" cy="908775"/>
        </a:xfrm>
        <a:prstGeom prst="roundRect">
          <a:avLst>
            <a:gd name="adj" fmla="val 10000"/>
          </a:avLst>
        </a:prstGeom>
        <a:solidFill>
          <a:schemeClr val="bg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</a:rPr>
            <a:t>Совместные события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</a:rPr>
            <a:t>Р(А+В)=Р(А)+Р(В)-Р(АВ)</a:t>
          </a:r>
          <a:endParaRPr lang="ru-RU" sz="1800" b="1" kern="1200" dirty="0">
            <a:solidFill>
              <a:srgbClr val="000000"/>
            </a:solidFill>
          </a:endParaRPr>
        </a:p>
      </dsp:txBody>
      <dsp:txXfrm>
        <a:off x="5162262" y="3935702"/>
        <a:ext cx="3381300" cy="8555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84D49-801C-463B-8A2B-6EFBEAF7E12D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36894-1F68-407E-A987-E69C2480B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191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36894-1F68-407E-A987-E69C2480BDD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185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3" name="Group 131"/>
          <p:cNvGrpSpPr>
            <a:grpSpLocks/>
          </p:cNvGrpSpPr>
          <p:nvPr/>
        </p:nvGrpSpPr>
        <p:grpSpPr bwMode="auto">
          <a:xfrm flipH="1">
            <a:off x="12700" y="692150"/>
            <a:ext cx="9093200" cy="6165850"/>
            <a:chOff x="0" y="436"/>
            <a:chExt cx="5760" cy="3884"/>
          </a:xfrm>
        </p:grpSpPr>
        <p:sp>
          <p:nvSpPr>
            <p:cNvPr id="3204" name="Line 1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5" name="Line 1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6" name="Line 1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7" name="Line 1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8" name="Line 1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9" name="Line 13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0" name="Line 13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1" name="Line 13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2" name="Line 14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3" name="Line 14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4" name="Line 14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5" name="Line 14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6" name="Line 14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7" name="Line 14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8" name="Line 146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9" name="Line 14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0" name="Line 14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1" name="Line 14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2" name="Line 15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3" name="Line 15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4" name="Line 15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5" name="Line 153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6" name="Line 15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7" name="Line 155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8" name="Line 156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9" name="Line 157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0" name="Line 158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1" name="Line 159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2" name="Line 160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3" name="Line 161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4" name="Line 162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5" name="Line 163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6" name="Line 16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237" name="Group 165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3238" name="Line 166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39" name="Line 167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0" name="Line 168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1" name="Line 169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42" name="Line 170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3" name="Line 171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4" name="Line 172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5" name="Line 173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6" name="Line 174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7" name="Line 175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8" name="Line 176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9" name="Line 177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50" name="Line 178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457200" y="5334000"/>
            <a:ext cx="70866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A54F6040-8A1B-425E-850D-619FA1BA6199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3251" name="Group 179"/>
          <p:cNvGrpSpPr>
            <a:grpSpLocks/>
          </p:cNvGrpSpPr>
          <p:nvPr/>
        </p:nvGrpSpPr>
        <p:grpSpPr bwMode="auto">
          <a:xfrm flipH="1">
            <a:off x="0" y="0"/>
            <a:ext cx="9144000" cy="2159000"/>
            <a:chOff x="-1" y="0"/>
            <a:chExt cx="5769" cy="1360"/>
          </a:xfrm>
        </p:grpSpPr>
        <p:sp>
          <p:nvSpPr>
            <p:cNvPr id="3252" name="Freeform 180"/>
            <p:cNvSpPr>
              <a:spLocks/>
            </p:cNvSpPr>
            <p:nvPr/>
          </p:nvSpPr>
          <p:spPr bwMode="gray">
            <a:xfrm>
              <a:off x="0" y="0"/>
              <a:ext cx="5768" cy="1360"/>
            </a:xfrm>
            <a:custGeom>
              <a:avLst/>
              <a:gdLst>
                <a:gd name="T0" fmla="*/ 0 w 5768"/>
                <a:gd name="T1" fmla="*/ 0 h 1360"/>
                <a:gd name="T2" fmla="*/ 0 w 5768"/>
                <a:gd name="T3" fmla="*/ 616 h 1360"/>
                <a:gd name="T4" fmla="*/ 1496 w 5768"/>
                <a:gd name="T5" fmla="*/ 460 h 1360"/>
                <a:gd name="T6" fmla="*/ 5768 w 5768"/>
                <a:gd name="T7" fmla="*/ 1360 h 1360"/>
                <a:gd name="T8" fmla="*/ 5768 w 5768"/>
                <a:gd name="T9" fmla="*/ 0 h 1360"/>
                <a:gd name="T10" fmla="*/ 0 w 5768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8" h="1360">
                  <a:moveTo>
                    <a:pt x="0" y="0"/>
                  </a:moveTo>
                  <a:lnTo>
                    <a:pt x="0" y="616"/>
                  </a:lnTo>
                  <a:cubicBezTo>
                    <a:pt x="72" y="608"/>
                    <a:pt x="264" y="510"/>
                    <a:pt x="1496" y="460"/>
                  </a:cubicBezTo>
                  <a:cubicBezTo>
                    <a:pt x="2728" y="411"/>
                    <a:pt x="4632" y="672"/>
                    <a:pt x="5768" y="1360"/>
                  </a:cubicBezTo>
                  <a:lnTo>
                    <a:pt x="576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53" name="Freeform 181"/>
            <p:cNvSpPr>
              <a:spLocks/>
            </p:cNvSpPr>
            <p:nvPr/>
          </p:nvSpPr>
          <p:spPr bwMode="gray">
            <a:xfrm>
              <a:off x="-1" y="0"/>
              <a:ext cx="5761" cy="1104"/>
            </a:xfrm>
            <a:custGeom>
              <a:avLst/>
              <a:gdLst>
                <a:gd name="T0" fmla="*/ 0 w 5761"/>
                <a:gd name="T1" fmla="*/ 0 h 1104"/>
                <a:gd name="T2" fmla="*/ 0 w 5761"/>
                <a:gd name="T3" fmla="*/ 632 h 1104"/>
                <a:gd name="T4" fmla="*/ 1521 w 5761"/>
                <a:gd name="T5" fmla="*/ 448 h 1104"/>
                <a:gd name="T6" fmla="*/ 5761 w 5761"/>
                <a:gd name="T7" fmla="*/ 1104 h 1104"/>
                <a:gd name="T8" fmla="*/ 5760 w 5761"/>
                <a:gd name="T9" fmla="*/ 8 h 1104"/>
                <a:gd name="T10" fmla="*/ 0 w 5761"/>
                <a:gd name="T1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1" h="1104">
                  <a:moveTo>
                    <a:pt x="0" y="0"/>
                  </a:moveTo>
                  <a:lnTo>
                    <a:pt x="0" y="632"/>
                  </a:lnTo>
                  <a:cubicBezTo>
                    <a:pt x="72" y="625"/>
                    <a:pt x="401" y="504"/>
                    <a:pt x="1521" y="448"/>
                  </a:cubicBezTo>
                  <a:cubicBezTo>
                    <a:pt x="2641" y="392"/>
                    <a:pt x="4505" y="504"/>
                    <a:pt x="5761" y="1104"/>
                  </a:cubicBezTo>
                  <a:lnTo>
                    <a:pt x="5760" y="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254" name="Picture 182" descr="figure07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638800" y="3124200"/>
            <a:ext cx="2447925" cy="204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55" name="Picture 183" descr="figure07_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019925" y="4005263"/>
            <a:ext cx="2124075" cy="177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56" name="Picture 184" descr="figure07_o cop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227763" y="4868863"/>
            <a:ext cx="16192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58" name="Rectangle 186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457200" y="4191000"/>
            <a:ext cx="5410200" cy="1219200"/>
          </a:xfrm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/>
                    </a:gs>
                    <a:gs pos="50000">
                      <a:schemeClr val="hlink"/>
                    </a:gs>
                    <a:gs pos="100000">
                      <a:schemeClr val="tx1"/>
                    </a:gs>
                  </a:gsLst>
                  <a:lin ang="0" scaled="1"/>
                </a:gradFill>
              </a14:hiddenFill>
            </a:ext>
          </a:extLst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ko-KR" noProof="0" smtClean="0"/>
              <a:t>Образец заголовка</a:t>
            </a:r>
            <a:endParaRPr lang="en-US" altLang="ko-KR" noProof="0" smtClean="0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228600" y="304800"/>
            <a:ext cx="152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Verdana" pitchFamily="34" charset="0"/>
              </a:rPr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00397-B5E0-4836-82B0-B66357FCDEB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12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3238" y="209550"/>
            <a:ext cx="2024062" cy="60531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76288" y="209550"/>
            <a:ext cx="5924550" cy="60531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74640-A342-4172-95FF-41FF5C079C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88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F6DD3B-2E7A-4A08-B900-1056285F0E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6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DA4C4-0F58-4F83-B2F3-AB5F84FE9F0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545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76288" y="1347788"/>
            <a:ext cx="3802062" cy="4914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30750" y="1347788"/>
            <a:ext cx="3803650" cy="4914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398BF-C112-4B71-9A73-3B0DBE504E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38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3606F-1A35-422D-A8D1-A792EE4CA8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130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F7B67D-BA13-443C-878D-7D8CEE4197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277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C3360-D935-4E34-BF0E-1DECD61D48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278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043BF-7CFF-4D8E-BC8C-7137184F17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00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8FC2FA-8AD0-42B8-9B06-8368C2886C9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roup 15"/>
          <p:cNvGrpSpPr>
            <a:grpSpLocks/>
          </p:cNvGrpSpPr>
          <p:nvPr/>
        </p:nvGrpSpPr>
        <p:grpSpPr bwMode="auto">
          <a:xfrm>
            <a:off x="-12700" y="692150"/>
            <a:ext cx="9144000" cy="6165850"/>
            <a:chOff x="0" y="436"/>
            <a:chExt cx="5760" cy="3884"/>
          </a:xfrm>
        </p:grpSpPr>
        <p:sp>
          <p:nvSpPr>
            <p:cNvPr id="1040" name="Line 1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Line 1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Line 1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3" name="Line 1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Line 2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5" name="Line 2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Line 2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Line 2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Line 2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4" name="Line 30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5" name="Line 3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6" name="Line 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7" name="Line 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9" name="Line 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0" name="Line 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1" name="Line 37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2" name="Line 3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3" name="Line 39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4" name="Line 40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" name="Line 41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6" name="Line 42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7" name="Line 43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8" name="Line 44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9" name="Line 45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0" name="Line 46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1" name="Line 47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2" name="Line 4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73" name="Group 49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1074" name="Line 50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5" name="Line 51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6" name="Line 52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7" name="Line 53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8" name="Line 54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0" name="Line 56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1" name="Line 57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2" name="Line 58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4" name="Line 60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5" name="Line 61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6" name="Line 62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87" name="Line 63"/>
          <p:cNvSpPr>
            <a:spLocks noChangeShapeType="1"/>
          </p:cNvSpPr>
          <p:nvPr/>
        </p:nvSpPr>
        <p:spPr bwMode="gray">
          <a:xfrm flipH="1">
            <a:off x="-12700" y="712788"/>
            <a:ext cx="2339975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8" name="Line 64"/>
          <p:cNvSpPr>
            <a:spLocks noChangeShapeType="1"/>
          </p:cNvSpPr>
          <p:nvPr/>
        </p:nvSpPr>
        <p:spPr bwMode="gray">
          <a:xfrm flipH="1">
            <a:off x="-12700" y="712788"/>
            <a:ext cx="2339975" cy="34925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9" name="Line 65"/>
          <p:cNvSpPr>
            <a:spLocks noChangeShapeType="1"/>
          </p:cNvSpPr>
          <p:nvPr/>
        </p:nvSpPr>
        <p:spPr bwMode="gray">
          <a:xfrm flipH="1">
            <a:off x="-12700" y="692150"/>
            <a:ext cx="2339975" cy="19685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0" name="Line 66"/>
          <p:cNvSpPr>
            <a:spLocks noChangeShapeType="1"/>
          </p:cNvSpPr>
          <p:nvPr/>
        </p:nvSpPr>
        <p:spPr bwMode="gray">
          <a:xfrm>
            <a:off x="-12700" y="765175"/>
            <a:ext cx="9144000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1" name="Freeform 67"/>
          <p:cNvSpPr>
            <a:spLocks/>
          </p:cNvSpPr>
          <p:nvPr/>
        </p:nvSpPr>
        <p:spPr bwMode="gray">
          <a:xfrm>
            <a:off x="-12700" y="0"/>
            <a:ext cx="9156700" cy="1600200"/>
          </a:xfrm>
          <a:custGeom>
            <a:avLst/>
            <a:gdLst>
              <a:gd name="T0" fmla="*/ 0 w 5768"/>
              <a:gd name="T1" fmla="*/ 0 h 1008"/>
              <a:gd name="T2" fmla="*/ 0 w 5768"/>
              <a:gd name="T3" fmla="*/ 688 h 1008"/>
              <a:gd name="T4" fmla="*/ 2008 w 5768"/>
              <a:gd name="T5" fmla="*/ 492 h 1008"/>
              <a:gd name="T6" fmla="*/ 5768 w 5768"/>
              <a:gd name="T7" fmla="*/ 1008 h 1008"/>
              <a:gd name="T8" fmla="*/ 5768 w 5768"/>
              <a:gd name="T9" fmla="*/ 0 h 1008"/>
              <a:gd name="T10" fmla="*/ 0 w 5768"/>
              <a:gd name="T11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1008">
                <a:moveTo>
                  <a:pt x="0" y="0"/>
                </a:moveTo>
                <a:lnTo>
                  <a:pt x="0" y="688"/>
                </a:lnTo>
                <a:cubicBezTo>
                  <a:pt x="72" y="682"/>
                  <a:pt x="776" y="535"/>
                  <a:pt x="2008" y="492"/>
                </a:cubicBezTo>
                <a:cubicBezTo>
                  <a:pt x="3240" y="449"/>
                  <a:pt x="4792" y="608"/>
                  <a:pt x="5768" y="1008"/>
                </a:cubicBezTo>
                <a:lnTo>
                  <a:pt x="5768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92" name="Freeform 68"/>
          <p:cNvSpPr>
            <a:spLocks/>
          </p:cNvSpPr>
          <p:nvPr/>
        </p:nvSpPr>
        <p:spPr bwMode="gray">
          <a:xfrm>
            <a:off x="-12700" y="-12700"/>
            <a:ext cx="9156700" cy="1354138"/>
          </a:xfrm>
          <a:custGeom>
            <a:avLst/>
            <a:gdLst>
              <a:gd name="T0" fmla="*/ 0 w 5768"/>
              <a:gd name="T1" fmla="*/ 0 h 848"/>
              <a:gd name="T2" fmla="*/ 0 w 5768"/>
              <a:gd name="T3" fmla="*/ 767 h 848"/>
              <a:gd name="T4" fmla="*/ 2104 w 5768"/>
              <a:gd name="T5" fmla="*/ 448 h 848"/>
              <a:gd name="T6" fmla="*/ 5768 w 5768"/>
              <a:gd name="T7" fmla="*/ 848 h 848"/>
              <a:gd name="T8" fmla="*/ 5760 w 5768"/>
              <a:gd name="T9" fmla="*/ 8 h 848"/>
              <a:gd name="T10" fmla="*/ 0 w 5768"/>
              <a:gd name="T11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848">
                <a:moveTo>
                  <a:pt x="0" y="0"/>
                </a:moveTo>
                <a:lnTo>
                  <a:pt x="0" y="767"/>
                </a:lnTo>
                <a:cubicBezTo>
                  <a:pt x="72" y="760"/>
                  <a:pt x="879" y="496"/>
                  <a:pt x="2104" y="448"/>
                </a:cubicBezTo>
                <a:cubicBezTo>
                  <a:pt x="3330" y="401"/>
                  <a:pt x="4792" y="472"/>
                  <a:pt x="5768" y="848"/>
                </a:cubicBezTo>
                <a:lnTo>
                  <a:pt x="5760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93" name="Picture 69" descr="figure07_o copy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00075" y="115888"/>
            <a:ext cx="1079500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4" name="Picture 70" descr="figure07_b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-12700" y="333375"/>
            <a:ext cx="1439863" cy="120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" name="Picture 71" descr="figure07_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174750" y="404813"/>
            <a:ext cx="649288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6288" y="1347788"/>
            <a:ext cx="7758112" cy="49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FACBB18-04D5-4540-8BAE-B540F7C718B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485900" y="209550"/>
            <a:ext cx="73914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187450" y="1628775"/>
            <a:ext cx="7056438" cy="1219200"/>
          </a:xfrm>
        </p:spPr>
        <p:txBody>
          <a:bodyPr/>
          <a:lstStyle/>
          <a:p>
            <a:pPr algn="ctr"/>
            <a:r>
              <a:rPr lang="ru-RU" sz="4800" dirty="0" smtClean="0"/>
              <a:t>Вероятность</a:t>
            </a:r>
            <a:endParaRPr lang="ru-RU" sz="4800" dirty="0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213100"/>
            <a:ext cx="5472113" cy="19431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Основные определения и теоремы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19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22" name="Rectangle 34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769100" cy="563562"/>
          </a:xfrm>
        </p:spPr>
        <p:txBody>
          <a:bodyPr/>
          <a:lstStyle/>
          <a:p>
            <a:r>
              <a:rPr lang="ru-RU" sz="2800" dirty="0" smtClean="0"/>
              <a:t>Несовместные события</a:t>
            </a:r>
            <a:endParaRPr lang="ru-RU" sz="2800" dirty="0"/>
          </a:p>
        </p:txBody>
      </p:sp>
      <p:sp>
        <p:nvSpPr>
          <p:cNvPr id="89123" name="Rectangle 35"/>
          <p:cNvSpPr>
            <a:spLocks noGrp="1" noChangeArrowheads="1"/>
          </p:cNvSpPr>
          <p:nvPr>
            <p:ph type="body" idx="1"/>
          </p:nvPr>
        </p:nvSpPr>
        <p:spPr>
          <a:xfrm>
            <a:off x="251520" y="1340768"/>
            <a:ext cx="8353425" cy="4824412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Несовместные события </a:t>
            </a:r>
            <a:r>
              <a:rPr lang="ru-RU" dirty="0" smtClean="0"/>
              <a:t>– такие, которые не могут происходить одновременно.</a:t>
            </a:r>
          </a:p>
          <a:p>
            <a:r>
              <a:rPr lang="ru-RU" dirty="0" smtClean="0"/>
              <a:t>Или наступление одного из них исключает наступление других.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Например: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Выпадение орла или решки при одном бросании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Выпадение 3 или 4 на кубике при одном бросании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2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769100" cy="563562"/>
          </a:xfrm>
        </p:spPr>
        <p:txBody>
          <a:bodyPr/>
          <a:lstStyle/>
          <a:p>
            <a:r>
              <a:rPr lang="ru-RU" sz="2800" dirty="0" smtClean="0"/>
              <a:t>Несовместные события</a:t>
            </a:r>
            <a:endParaRPr lang="ru-RU" sz="2800" dirty="0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353425" cy="3023914"/>
          </a:xfrm>
        </p:spPr>
        <p:txBody>
          <a:bodyPr/>
          <a:lstStyle/>
          <a:p>
            <a:r>
              <a:rPr lang="ru-RU" dirty="0" smtClean="0"/>
              <a:t>Если </a:t>
            </a:r>
            <a:r>
              <a:rPr lang="ru-RU" dirty="0" smtClean="0">
                <a:solidFill>
                  <a:srgbClr val="C00000"/>
                </a:solidFill>
              </a:rPr>
              <a:t>А и В – несовместны</a:t>
            </a:r>
            <a:r>
              <a:rPr lang="ru-RU" dirty="0" smtClean="0"/>
              <a:t>, то они не могут наступить одновременно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Р(А + В) = Р(А) + Р(В)</a:t>
            </a:r>
          </a:p>
          <a:p>
            <a:r>
              <a:rPr lang="ru-RU" dirty="0" smtClean="0"/>
              <a:t>Например: вероятность того, что на кубике выпадет 3 или 4 равна сумме вероятностей выпадения 3 и 4</a:t>
            </a:r>
          </a:p>
          <a:p>
            <a:pPr marL="0" indent="0">
              <a:buNone/>
            </a:pP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99592" y="5013176"/>
                <a:ext cx="3417539" cy="12488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0" i="1" smtClean="0">
                          <a:latin typeface="Cambria Math"/>
                        </a:rPr>
                        <m:t>Р=</m:t>
                      </m:r>
                      <m:f>
                        <m:fPr>
                          <m:ctrlPr>
                            <a:rPr lang="ru-RU" sz="4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  <m:r>
                        <a:rPr lang="ru-RU" sz="40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ru-RU" sz="4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  <m:r>
                        <a:rPr lang="ru-RU" sz="4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4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5013176"/>
                <a:ext cx="3417539" cy="124880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573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19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22" name="Rectangle 34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769100" cy="563562"/>
          </a:xfrm>
        </p:spPr>
        <p:txBody>
          <a:bodyPr/>
          <a:lstStyle/>
          <a:p>
            <a:r>
              <a:rPr lang="ru-RU" sz="2800" dirty="0"/>
              <a:t>С</a:t>
            </a:r>
            <a:r>
              <a:rPr lang="ru-RU" sz="2800" dirty="0" smtClean="0"/>
              <a:t>овместные события</a:t>
            </a:r>
            <a:endParaRPr lang="ru-RU" sz="2800" dirty="0"/>
          </a:p>
        </p:txBody>
      </p:sp>
      <p:sp>
        <p:nvSpPr>
          <p:cNvPr id="89123" name="Rectangle 35"/>
          <p:cNvSpPr>
            <a:spLocks noGrp="1" noChangeArrowheads="1"/>
          </p:cNvSpPr>
          <p:nvPr>
            <p:ph type="body" idx="1"/>
          </p:nvPr>
        </p:nvSpPr>
        <p:spPr>
          <a:xfrm>
            <a:off x="251520" y="1340768"/>
            <a:ext cx="8353425" cy="4824412"/>
          </a:xfrm>
        </p:spPr>
        <p:txBody>
          <a:bodyPr/>
          <a:lstStyle/>
          <a:p>
            <a:r>
              <a:rPr lang="ru-RU" b="1" dirty="0">
                <a:solidFill>
                  <a:srgbClr val="00B0F0"/>
                </a:solidFill>
              </a:rPr>
              <a:t>С</a:t>
            </a:r>
            <a:r>
              <a:rPr lang="ru-RU" b="1" dirty="0" smtClean="0">
                <a:solidFill>
                  <a:srgbClr val="00B0F0"/>
                </a:solidFill>
              </a:rPr>
              <a:t>овместные события </a:t>
            </a:r>
            <a:r>
              <a:rPr lang="ru-RU" dirty="0" smtClean="0"/>
              <a:t>– такие, которые могут происходить одновременно.</a:t>
            </a:r>
          </a:p>
          <a:p>
            <a:r>
              <a:rPr lang="ru-RU" dirty="0" smtClean="0"/>
              <a:t>Или наступление одного из них не исключает наступление других.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Например: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Выпадение орла при 1-ом бросании; решки при </a:t>
            </a:r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при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2-ом бросании.</a:t>
            </a:r>
          </a:p>
          <a:p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34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769100" cy="563562"/>
          </a:xfrm>
        </p:spPr>
        <p:txBody>
          <a:bodyPr/>
          <a:lstStyle/>
          <a:p>
            <a:r>
              <a:rPr lang="ru-RU" sz="2800" dirty="0"/>
              <a:t>Совместные события</a:t>
            </a:r>
          </a:p>
        </p:txBody>
      </p:sp>
      <p:sp>
        <p:nvSpPr>
          <p:cNvPr id="2" name="Овал 1"/>
          <p:cNvSpPr/>
          <p:nvPr/>
        </p:nvSpPr>
        <p:spPr>
          <a:xfrm>
            <a:off x="1043608" y="3890807"/>
            <a:ext cx="3312368" cy="1800200"/>
          </a:xfrm>
          <a:prstGeom prst="ellipse">
            <a:avLst/>
          </a:prstGeom>
          <a:solidFill>
            <a:srgbClr val="99BA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А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513268" y="3861048"/>
            <a:ext cx="3312368" cy="1800200"/>
          </a:xfrm>
          <a:prstGeom prst="ellipse">
            <a:avLst/>
          </a:prstGeom>
          <a:solidFill>
            <a:srgbClr val="92D05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FF0000"/>
                </a:solidFill>
              </a:rPr>
              <a:t>В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74083" y="5805264"/>
                <a:ext cx="777507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3600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1" i="1" smtClean="0">
                              <a:latin typeface="Cambria Math"/>
                            </a:rPr>
                            <m:t>𝑨</m:t>
                          </m:r>
                          <m:r>
                            <a:rPr lang="en-US" sz="3600" b="1" i="1" smtClean="0">
                              <a:latin typeface="Cambria Math"/>
                              <a:ea typeface="Cambria Math"/>
                            </a:rPr>
                            <m:t>∪</m:t>
                          </m:r>
                          <m:r>
                            <a:rPr lang="en-US" sz="3600" b="1" i="1" smtClean="0">
                              <a:latin typeface="Cambria Math"/>
                              <a:ea typeface="Cambria Math"/>
                            </a:rPr>
                            <m:t>𝑩</m:t>
                          </m:r>
                        </m:e>
                      </m:d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𝑷</m:t>
                      </m:r>
                      <m:d>
                        <m:dPr>
                          <m:ctrlPr>
                            <a:rPr lang="en-US" sz="3600" b="1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1" i="1" smtClean="0">
                              <a:latin typeface="Cambria Math"/>
                              <a:ea typeface="Cambria Math"/>
                            </a:rPr>
                            <m:t>𝑨</m:t>
                          </m:r>
                        </m:e>
                      </m:d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𝑷</m:t>
                      </m:r>
                      <m:d>
                        <m:dPr>
                          <m:ctrlPr>
                            <a:rPr lang="en-US" sz="3600" b="1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1" i="1" smtClean="0">
                              <a:latin typeface="Cambria Math"/>
                              <a:ea typeface="Cambria Math"/>
                            </a:rPr>
                            <m:t>𝑩</m:t>
                          </m:r>
                        </m:e>
                      </m:d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𝑷</m:t>
                      </m:r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𝑨</m:t>
                      </m:r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∩</m:t>
                      </m:r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𝑩</m:t>
                      </m:r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ru-RU" sz="3600" b="1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083" y="5805264"/>
                <a:ext cx="7775077" cy="64633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903264" y="3068960"/>
                <a:ext cx="204132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40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𝑨</m:t>
                      </m:r>
                      <m:r>
                        <a:rPr lang="en-US" sz="40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∩</m:t>
                      </m:r>
                      <m:r>
                        <a:rPr lang="en-US" sz="40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𝑩</m:t>
                      </m:r>
                      <m:r>
                        <a:rPr lang="en-US" sz="40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ru-RU" sz="4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3264" y="3068960"/>
                <a:ext cx="2041328" cy="7078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Прямая со стрелкой 7"/>
          <p:cNvCxnSpPr/>
          <p:nvPr/>
        </p:nvCxnSpPr>
        <p:spPr>
          <a:xfrm>
            <a:off x="3923928" y="3861048"/>
            <a:ext cx="0" cy="1021919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776288" y="1347788"/>
            <a:ext cx="7758112" cy="4914900"/>
          </a:xfrm>
        </p:spPr>
        <p:txBody>
          <a:bodyPr/>
          <a:lstStyle/>
          <a:p>
            <a:r>
              <a:rPr lang="ru-RU" dirty="0" smtClean="0"/>
              <a:t>Теорема сложения вероятностей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Р(А+В) = Р(А) + Р(В) – Р(АВ)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82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WordArt 3"/>
          <p:cNvSpPr>
            <a:spLocks noChangeArrowheads="1" noChangeShapeType="1" noTextEdit="1"/>
          </p:cNvSpPr>
          <p:nvPr/>
        </p:nvSpPr>
        <p:spPr bwMode="gray">
          <a:xfrm>
            <a:off x="611560" y="1772816"/>
            <a:ext cx="7992888" cy="144016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5400" b="1" kern="10" dirty="0" smtClean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Успехов в решении задач!</a:t>
            </a:r>
            <a:endParaRPr lang="ru-RU" sz="5400" b="1" kern="10" dirty="0">
              <a:ln w="28575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107763" dir="2700000" algn="ctr" rotWithShape="0">
                  <a:srgbClr val="B2B2B2">
                    <a:alpha val="5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61683341"/>
              </p:ext>
            </p:extLst>
          </p:nvPr>
        </p:nvGraphicFramePr>
        <p:xfrm>
          <a:off x="971600" y="1124744"/>
          <a:ext cx="806489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1485900" y="209550"/>
            <a:ext cx="7391400" cy="563563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FF"/>
                </a:solidFill>
                <a:latin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FF"/>
                </a:solidFill>
                <a:latin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FF"/>
                </a:solidFill>
                <a:latin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FF"/>
                </a:solidFill>
                <a:latin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FF"/>
                </a:solidFill>
                <a:latin typeface="Verdan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FF"/>
                </a:solidFill>
                <a:latin typeface="Verdan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FF"/>
                </a:solidFill>
                <a:latin typeface="Verdan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FF"/>
                </a:solidFill>
                <a:latin typeface="Verdana" pitchFamily="34" charset="0"/>
              </a:defRPr>
            </a:lvl9pPr>
          </a:lstStyle>
          <a:p>
            <a:r>
              <a:rPr lang="ru-RU" dirty="0" smtClean="0"/>
              <a:t>Алгоритм решения задач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852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5FFADF-416B-4593-83DD-F71F80111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915FFADF-416B-4593-83DD-F71F80111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B2B0532-C061-4AB7-87C7-79EB5F3864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5B2B0532-C061-4AB7-87C7-79EB5F3864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33E7F32-56DD-4153-BD15-F4585D961E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E33E7F32-56DD-4153-BD15-F4585D961E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CF5400D-B221-471B-93AD-170B1958A1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graphicEl>
                                              <a:dgm id="{6CF5400D-B221-471B-93AD-170B1958A1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8DA3960-CB9C-4C87-9663-8AFCAEB71D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08DA3960-CB9C-4C87-9663-8AFCAEB71D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061072525"/>
              </p:ext>
            </p:extLst>
          </p:nvPr>
        </p:nvGraphicFramePr>
        <p:xfrm>
          <a:off x="179512" y="188640"/>
          <a:ext cx="8856983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481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44AE6D4-0822-454E-9AA2-FD7319D51A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F44AE6D4-0822-454E-9AA2-FD7319D51A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1BE1C13-3656-48A9-BE00-F5335DC83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C1BE1C13-3656-48A9-BE00-F5335DC83F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073A805-126F-4A97-8D38-67DDAD3F9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4073A805-126F-4A97-8D38-67DDAD3F97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F206D9A-40FD-4BB7-AE86-F38806BF57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graphicEl>
                                              <a:dgm id="{EF206D9A-40FD-4BB7-AE86-F38806BF57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1DA1042-0266-448D-9D55-E3C1D83C4E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11DA1042-0266-448D-9D55-E3C1D83C4E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6BCD7C5-73B4-472F-ABF3-13952DA79F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graphicEl>
                                              <a:dgm id="{B6BCD7C5-73B4-472F-ABF3-13952DA79F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474E4FF-EA61-410D-ABD5-B630A4968D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9474E4FF-EA61-410D-ABD5-B630A4968D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FFACE87-4FF4-443E-B42E-A9241D70EC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graphicEl>
                                              <a:dgm id="{4FFACE87-4FF4-443E-B42E-A9241D70EC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EC7C9DA-83F6-446E-B6B0-F532D92520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graphicEl>
                                              <a:dgm id="{6EC7C9DA-83F6-446E-B6B0-F532D92520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5654F90-AA60-4AE9-885D-30CAB7226B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>
                                            <p:graphicEl>
                                              <a:dgm id="{25654F90-AA60-4AE9-885D-30CAB7226B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28AB013-7FFE-4552-8932-4EF9EC72E2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graphicEl>
                                              <a:dgm id="{928AB013-7FFE-4552-8932-4EF9EC72E2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416CE02-021E-4919-BE28-390CD0FBA2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graphicEl>
                                              <a:dgm id="{4416CE02-021E-4919-BE28-390CD0FBA2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62521E1-D888-43FC-997F-1E16DA9874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>
                                            <p:graphicEl>
                                              <a:dgm id="{862521E1-D888-43FC-997F-1E16DA9874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Произведение событий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7788"/>
            <a:ext cx="8210872" cy="49149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Произведением двух событий А и В </a:t>
            </a:r>
            <a:r>
              <a:rPr lang="ru-RU" dirty="0" smtClean="0"/>
              <a:t>называют событие С, состоящее в том, что в результате испытания происходят оба рассматриваемых события.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С </a:t>
            </a:r>
            <a:r>
              <a:rPr lang="ru-RU" b="1" dirty="0">
                <a:solidFill>
                  <a:srgbClr val="0070C0"/>
                </a:solidFill>
              </a:rPr>
              <a:t>= АВ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Событие С : произошло событие А </a:t>
            </a:r>
            <a:r>
              <a:rPr lang="ru-RU" b="1" dirty="0" smtClean="0">
                <a:solidFill>
                  <a:srgbClr val="FF0000"/>
                </a:solidFill>
              </a:rPr>
              <a:t>и </a:t>
            </a:r>
            <a:r>
              <a:rPr lang="ru-RU" dirty="0" smtClean="0"/>
              <a:t>событие В.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С = А </a:t>
            </a:r>
            <a:r>
              <a:rPr lang="ru-RU" b="1" dirty="0" smtClean="0">
                <a:solidFill>
                  <a:srgbClr val="FF0000"/>
                </a:solidFill>
                <a:latin typeface="Arial"/>
                <a:cs typeface="Arial"/>
              </a:rPr>
              <a:t>∩ В</a:t>
            </a:r>
            <a:endParaRPr lang="ru-RU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15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Произведение событий</a:t>
            </a:r>
          </a:p>
        </p:txBody>
      </p:sp>
      <p:sp>
        <p:nvSpPr>
          <p:cNvPr id="4" name="Овал 3"/>
          <p:cNvSpPr/>
          <p:nvPr/>
        </p:nvSpPr>
        <p:spPr>
          <a:xfrm>
            <a:off x="860202" y="1025199"/>
            <a:ext cx="4320480" cy="2592288"/>
          </a:xfrm>
          <a:prstGeom prst="ellipse">
            <a:avLst/>
          </a:prstGeom>
          <a:solidFill>
            <a:srgbClr val="FFC00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054758" y="1025199"/>
            <a:ext cx="4536504" cy="2664296"/>
          </a:xfrm>
          <a:prstGeom prst="ellipse">
            <a:avLst/>
          </a:prstGeom>
          <a:solidFill>
            <a:srgbClr val="00B0F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98373" y="2036982"/>
            <a:ext cx="2066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С = А </a:t>
            </a:r>
            <a:r>
              <a:rPr lang="ru-RU" sz="3200" b="1" dirty="0">
                <a:solidFill>
                  <a:srgbClr val="FF0000"/>
                </a:solidFill>
                <a:latin typeface="Arial"/>
                <a:cs typeface="Arial"/>
              </a:rPr>
              <a:t>∩ 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72826" y="1791977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/>
              <a:t>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16986" y="1867704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В</a:t>
            </a:r>
            <a:endParaRPr lang="ru-RU" sz="54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861048"/>
            <a:ext cx="1555153" cy="118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7544" y="3861048"/>
            <a:ext cx="66542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Событие А – выпало четное число очков</a:t>
            </a:r>
          </a:p>
          <a:p>
            <a:r>
              <a:rPr lang="ru-RU" sz="2400" dirty="0" smtClean="0"/>
              <a:t>Событие В – число выпавших очков кратно 3</a:t>
            </a:r>
          </a:p>
          <a:p>
            <a:r>
              <a:rPr lang="ru-RU" sz="2400" dirty="0" smtClean="0"/>
              <a:t>Событие С – выпало 6 очков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2234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7056884" cy="900112"/>
          </a:xfrm>
        </p:spPr>
        <p:txBody>
          <a:bodyPr/>
          <a:lstStyle/>
          <a:p>
            <a:pPr algn="r"/>
            <a:r>
              <a:rPr lang="ru-RU" sz="2800" dirty="0" smtClean="0"/>
              <a:t>Независимые и зависимые события</a:t>
            </a:r>
            <a:endParaRPr lang="ru-RU" sz="2800" dirty="0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536" y="1412776"/>
            <a:ext cx="8353425" cy="4824412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Независимые события </a:t>
            </a:r>
            <a:r>
              <a:rPr lang="ru-RU" dirty="0" smtClean="0"/>
              <a:t>– такие, что вероятность одного из них </a:t>
            </a:r>
            <a:r>
              <a:rPr lang="ru-RU" b="1" dirty="0" smtClean="0"/>
              <a:t>не зависит </a:t>
            </a:r>
            <a:r>
              <a:rPr lang="ru-RU" dirty="0" smtClean="0"/>
              <a:t>от наступления другого</a:t>
            </a:r>
          </a:p>
          <a:p>
            <a:r>
              <a:rPr lang="ru-RU" b="1" dirty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00B0F0"/>
                </a:solidFill>
              </a:rPr>
              <a:t>ависимые </a:t>
            </a:r>
            <a:r>
              <a:rPr lang="ru-RU" b="1" dirty="0">
                <a:solidFill>
                  <a:srgbClr val="00B0F0"/>
                </a:solidFill>
              </a:rPr>
              <a:t>события </a:t>
            </a:r>
            <a:r>
              <a:rPr lang="ru-RU" dirty="0"/>
              <a:t>– такие, что вероятность одного из </a:t>
            </a:r>
            <a:r>
              <a:rPr lang="ru-RU" dirty="0" smtClean="0"/>
              <a:t>них </a:t>
            </a:r>
            <a:r>
              <a:rPr lang="ru-RU" b="1" dirty="0"/>
              <a:t>зависит</a:t>
            </a:r>
            <a:r>
              <a:rPr lang="ru-RU" dirty="0"/>
              <a:t> от наступления другого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682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769100" cy="563562"/>
          </a:xfrm>
        </p:spPr>
        <p:txBody>
          <a:bodyPr/>
          <a:lstStyle/>
          <a:p>
            <a:r>
              <a:rPr lang="ru-RU" sz="2800" dirty="0"/>
              <a:t>Независимые события</a:t>
            </a:r>
          </a:p>
        </p:txBody>
      </p:sp>
      <p:sp>
        <p:nvSpPr>
          <p:cNvPr id="1290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11560" y="1268760"/>
            <a:ext cx="8353425" cy="4824412"/>
          </a:xfrm>
        </p:spPr>
        <p:txBody>
          <a:bodyPr/>
          <a:lstStyle/>
          <a:p>
            <a:r>
              <a:rPr lang="ru-RU" dirty="0" smtClean="0"/>
              <a:t>Если </a:t>
            </a:r>
            <a:r>
              <a:rPr lang="ru-RU" b="1" dirty="0" smtClean="0">
                <a:solidFill>
                  <a:srgbClr val="00B0F0"/>
                </a:solidFill>
              </a:rPr>
              <a:t>А и В независимы</a:t>
            </a:r>
            <a:r>
              <a:rPr lang="ru-RU" dirty="0" smtClean="0"/>
              <a:t>, то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Р(А∙В) = Р(А)∙Р(В) </a:t>
            </a:r>
          </a:p>
          <a:p>
            <a:r>
              <a:rPr lang="ru-RU" dirty="0" smtClean="0"/>
              <a:t>Например:</a:t>
            </a:r>
          </a:p>
          <a:p>
            <a:pPr marL="0" indent="0">
              <a:buNone/>
            </a:pPr>
            <a:r>
              <a:rPr lang="ru-RU" dirty="0" smtClean="0"/>
              <a:t>Р(А)=0,01 – вероятность выиграть в </a:t>
            </a:r>
            <a:r>
              <a:rPr lang="ru-RU" dirty="0" err="1" smtClean="0"/>
              <a:t>лоторею</a:t>
            </a:r>
            <a:r>
              <a:rPr lang="ru-RU" dirty="0" smtClean="0"/>
              <a:t>, Р(В)=0,4 – вероятность встретить знакомого. </a:t>
            </a:r>
            <a:r>
              <a:rPr lang="ru-RU" dirty="0"/>
              <a:t>Тогда Р(А∙В) </a:t>
            </a:r>
            <a:r>
              <a:rPr lang="ru-RU" dirty="0" smtClean="0"/>
              <a:t>= 0,01∙0,4=0,004 – вероятность выиграть в </a:t>
            </a:r>
            <a:r>
              <a:rPr lang="ru-RU" dirty="0" err="1" smtClean="0"/>
              <a:t>лоторею</a:t>
            </a:r>
            <a:r>
              <a:rPr lang="ru-RU" dirty="0" smtClean="0"/>
              <a:t> и встретить знакомого в один день.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72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Зависимые события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Если </a:t>
            </a:r>
            <a:r>
              <a:rPr lang="ru-RU" sz="2400" b="1" dirty="0" smtClean="0">
                <a:solidFill>
                  <a:srgbClr val="00B0F0"/>
                </a:solidFill>
              </a:rPr>
              <a:t>А и В зависимы</a:t>
            </a:r>
            <a:r>
              <a:rPr lang="ru-RU" sz="2400" dirty="0" smtClean="0"/>
              <a:t>, то вероятность их произведения равна произведению вероятности одного из них на условную вероятность другого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Р(АВ) = Р(А)∙ Р</a:t>
            </a:r>
            <a:r>
              <a:rPr lang="ru-RU" b="1" baseline="-25000" dirty="0" smtClean="0">
                <a:solidFill>
                  <a:srgbClr val="C00000"/>
                </a:solidFill>
              </a:rPr>
              <a:t>А</a:t>
            </a:r>
            <a:r>
              <a:rPr lang="ru-RU" b="1" dirty="0" smtClean="0">
                <a:solidFill>
                  <a:srgbClr val="C00000"/>
                </a:solidFill>
              </a:rPr>
              <a:t>(В)</a:t>
            </a:r>
          </a:p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Р</a:t>
            </a:r>
            <a:r>
              <a:rPr lang="ru-RU" baseline="-25000" dirty="0">
                <a:solidFill>
                  <a:schemeClr val="accent4">
                    <a:lumMod val="75000"/>
                  </a:schemeClr>
                </a:solidFill>
              </a:rPr>
              <a:t>А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(В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) – условная вероятность события В по отношению к событию А – вероятность события В, вычисленная в предположении, что событие А уже произошло.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14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769100" cy="563562"/>
          </a:xfrm>
        </p:spPr>
        <p:txBody>
          <a:bodyPr/>
          <a:lstStyle/>
          <a:p>
            <a:r>
              <a:rPr lang="ru-RU" sz="2800" dirty="0" smtClean="0"/>
              <a:t>Сумма событий</a:t>
            </a:r>
            <a:endParaRPr lang="ru-RU" sz="2800" dirty="0"/>
          </a:p>
        </p:txBody>
      </p:sp>
      <p:sp>
        <p:nvSpPr>
          <p:cNvPr id="12493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353425" cy="1511746"/>
          </a:xfrm>
        </p:spPr>
        <p:txBody>
          <a:bodyPr/>
          <a:lstStyle/>
          <a:p>
            <a:r>
              <a:rPr lang="ru-RU" dirty="0" smtClean="0"/>
              <a:t>Сумма двух событий А и В означает, что произошло </a:t>
            </a:r>
            <a:r>
              <a:rPr lang="ru-RU" dirty="0" smtClean="0">
                <a:solidFill>
                  <a:srgbClr val="FF0000"/>
                </a:solidFill>
              </a:rPr>
              <a:t>или</a:t>
            </a:r>
            <a:r>
              <a:rPr lang="ru-RU" dirty="0" smtClean="0"/>
              <a:t> событие А, </a:t>
            </a:r>
            <a:r>
              <a:rPr lang="ru-RU" dirty="0" smtClean="0">
                <a:solidFill>
                  <a:srgbClr val="FF0000"/>
                </a:solidFill>
              </a:rPr>
              <a:t>или</a:t>
            </a:r>
            <a:r>
              <a:rPr lang="ru-RU" dirty="0" smtClean="0"/>
              <a:t> событие В, </a:t>
            </a:r>
            <a:r>
              <a:rPr lang="ru-RU" dirty="0" smtClean="0">
                <a:solidFill>
                  <a:srgbClr val="FF0000"/>
                </a:solidFill>
              </a:rPr>
              <a:t>или</a:t>
            </a:r>
            <a:r>
              <a:rPr lang="ru-RU" dirty="0" smtClean="0"/>
              <a:t> оба одновременно.</a:t>
            </a:r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323528" y="3353216"/>
            <a:ext cx="3312368" cy="194421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267744" y="3354559"/>
            <a:ext cx="3312368" cy="19442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54973" y="3645024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0070C0"/>
                </a:solidFill>
              </a:rPr>
              <a:t>А</a:t>
            </a:r>
            <a:endParaRPr lang="ru-RU" sz="6000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1960" y="3657655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7641" y="919422"/>
            <a:ext cx="22365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С = А + В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72200" y="3596185"/>
            <a:ext cx="23006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С = А </a:t>
            </a:r>
            <a:r>
              <a:rPr lang="en-US" sz="3600" b="1" dirty="0">
                <a:solidFill>
                  <a:srgbClr val="FF0000"/>
                </a:solidFill>
                <a:latin typeface="Arial"/>
                <a:cs typeface="Arial"/>
              </a:rPr>
              <a:t>U</a:t>
            </a:r>
            <a:r>
              <a:rPr lang="ru-RU" sz="36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Arial"/>
                <a:cs typeface="Arial"/>
              </a:rPr>
              <a:t>В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6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ир 3D">
  <a:themeElements>
    <a:clrScheme name="cdb2004101gl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cdb2004101g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101gl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1gl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1gl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Мир 3D</Template>
  <TotalTime>574</TotalTime>
  <Words>530</Words>
  <Application>Microsoft Office PowerPoint</Application>
  <PresentationFormat>Экран (4:3)</PresentationFormat>
  <Paragraphs>78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Мир 3D</vt:lpstr>
      <vt:lpstr>Вероятность</vt:lpstr>
      <vt:lpstr>Презентация PowerPoint</vt:lpstr>
      <vt:lpstr>Презентация PowerPoint</vt:lpstr>
      <vt:lpstr>Произведение событий</vt:lpstr>
      <vt:lpstr>Произведение событий</vt:lpstr>
      <vt:lpstr>Независимые и зависимые события</vt:lpstr>
      <vt:lpstr>Независимые события</vt:lpstr>
      <vt:lpstr>Зависимые события</vt:lpstr>
      <vt:lpstr>Сумма событий</vt:lpstr>
      <vt:lpstr>Несовместные события</vt:lpstr>
      <vt:lpstr>Несовместные события</vt:lpstr>
      <vt:lpstr>Совместные события</vt:lpstr>
      <vt:lpstr>Совместные события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44</cp:revision>
  <dcterms:created xsi:type="dcterms:W3CDTF">2015-03-16T17:47:24Z</dcterms:created>
  <dcterms:modified xsi:type="dcterms:W3CDTF">2015-09-23T14:24:46Z</dcterms:modified>
</cp:coreProperties>
</file>